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49"/>
  </p:notesMasterIdLst>
  <p:sldIdLst>
    <p:sldId id="256" r:id="rId2"/>
    <p:sldId id="258" r:id="rId3"/>
    <p:sldId id="273" r:id="rId4"/>
    <p:sldId id="430" r:id="rId5"/>
    <p:sldId id="448" r:id="rId6"/>
    <p:sldId id="460" r:id="rId7"/>
    <p:sldId id="441" r:id="rId8"/>
    <p:sldId id="437" r:id="rId9"/>
    <p:sldId id="459" r:id="rId10"/>
    <p:sldId id="435" r:id="rId11"/>
    <p:sldId id="439" r:id="rId12"/>
    <p:sldId id="398" r:id="rId13"/>
    <p:sldId id="262" r:id="rId14"/>
    <p:sldId id="438" r:id="rId15"/>
    <p:sldId id="320" r:id="rId16"/>
    <p:sldId id="395" r:id="rId17"/>
    <p:sldId id="261" r:id="rId18"/>
    <p:sldId id="409" r:id="rId19"/>
    <p:sldId id="434" r:id="rId20"/>
    <p:sldId id="443" r:id="rId21"/>
    <p:sldId id="449" r:id="rId22"/>
    <p:sldId id="442" r:id="rId23"/>
    <p:sldId id="451" r:id="rId24"/>
    <p:sldId id="450" r:id="rId25"/>
    <p:sldId id="452" r:id="rId26"/>
    <p:sldId id="444" r:id="rId27"/>
    <p:sldId id="436" r:id="rId28"/>
    <p:sldId id="257" r:id="rId29"/>
    <p:sldId id="267" r:id="rId30"/>
    <p:sldId id="269" r:id="rId31"/>
    <p:sldId id="445" r:id="rId32"/>
    <p:sldId id="259" r:id="rId33"/>
    <p:sldId id="461" r:id="rId34"/>
    <p:sldId id="453" r:id="rId35"/>
    <p:sldId id="440" r:id="rId36"/>
    <p:sldId id="462" r:id="rId37"/>
    <p:sldId id="301" r:id="rId38"/>
    <p:sldId id="446" r:id="rId39"/>
    <p:sldId id="447" r:id="rId40"/>
    <p:sldId id="458" r:id="rId41"/>
    <p:sldId id="457" r:id="rId42"/>
    <p:sldId id="276" r:id="rId43"/>
    <p:sldId id="264" r:id="rId44"/>
    <p:sldId id="270" r:id="rId45"/>
    <p:sldId id="271" r:id="rId46"/>
    <p:sldId id="263" r:id="rId47"/>
    <p:sldId id="28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84"/>
    <p:restoredTop sz="82584"/>
  </p:normalViewPr>
  <p:slideViewPr>
    <p:cSldViewPr snapToGrid="0" snapToObjects="1">
      <p:cViewPr varScale="1">
        <p:scale>
          <a:sx n="126" d="100"/>
          <a:sy n="126" d="100"/>
        </p:scale>
        <p:origin x="232" y="456"/>
      </p:cViewPr>
      <p:guideLst/>
    </p:cSldViewPr>
  </p:slideViewPr>
  <p:outlineViewPr>
    <p:cViewPr>
      <p:scale>
        <a:sx n="33" d="100"/>
        <a:sy n="33" d="100"/>
      </p:scale>
      <p:origin x="0" y="-28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384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D15EA-B1A7-AC43-82CE-9BC8BB72B256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0CDC2-3349-644F-9AD9-CD02A6F6B7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01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Mention collaboration process / origin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Mention WMF 2001 first paper (Animating </a:t>
            </a:r>
            <a:r>
              <a:rPr lang="en-US" dirty="0" err="1"/>
              <a:t>CSPm</a:t>
            </a:r>
            <a:r>
              <a:rPr lang="en-US" dirty="0"/>
              <a:t> in </a:t>
            </a:r>
            <a:r>
              <a:rPr lang="en-US" dirty="0" err="1"/>
              <a:t>Actrion</a:t>
            </a:r>
            <a:r>
              <a:rPr lang="en-US" dirty="0"/>
              <a:t> Semantics)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Great to have in the audience my former supervisor(s) + Jim 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Grateful for three of them + CBJ for all the mentoring over the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937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discuss the reason for real need (maybe show the paper): precision + speed + length of circuit</a:t>
            </a:r>
            <a:endParaRPr lang="en-GB" dirty="0"/>
          </a:p>
          <a:p>
            <a:endParaRPr lang="en-GB" dirty="0"/>
          </a:p>
          <a:p>
            <a:r>
              <a:rPr lang="en-GB" dirty="0"/>
              <a:t>RMPD choose devices and their suitability as well as develop them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1939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checked as VDM invariants in a simulation + MAL/CTL + </a:t>
            </a:r>
            <a:r>
              <a:rPr lang="en-US" dirty="0" err="1"/>
              <a:t>eCv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993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Paper: very difficult to publish because… </a:t>
            </a:r>
          </a:p>
          <a:p>
            <a:endParaRPr lang="en-GB" dirty="0"/>
          </a:p>
          <a:p>
            <a:r>
              <a:rPr dirty="0"/>
              <a:t>methods for the design:</a:t>
            </a:r>
          </a:p>
          <a:p>
            <a:r>
              <a:rPr dirty="0"/>
              <a:t>	Cleanroom + </a:t>
            </a:r>
            <a:r>
              <a:rPr dirty="0" err="1"/>
              <a:t>Verum</a:t>
            </a:r>
            <a:r>
              <a:rPr dirty="0"/>
              <a:t>/ASD (e.g. IBM, Philips Medical, Siemens); IVY/MAL/</a:t>
            </a:r>
            <a:r>
              <a:rPr dirty="0" err="1"/>
              <a:t>NuSMV</a:t>
            </a:r>
            <a:endParaRPr dirty="0"/>
          </a:p>
          <a:p>
            <a:endParaRPr dirty="0"/>
          </a:p>
          <a:p>
            <a:r>
              <a:rPr dirty="0"/>
              <a:t>methods for code-level verification:</a:t>
            </a:r>
          </a:p>
          <a:p>
            <a:r>
              <a:rPr dirty="0"/>
              <a:t>	explain what is MISRA </a:t>
            </a:r>
          </a:p>
          <a:p>
            <a:r>
              <a:rPr dirty="0"/>
              <a:t>	language subsets (MISRA-like) + memory safety + functional correctness (</a:t>
            </a:r>
            <a:r>
              <a:rPr dirty="0" err="1"/>
              <a:t>eCV</a:t>
            </a:r>
            <a:r>
              <a:rPr dirty="0"/>
              <a:t>)</a:t>
            </a:r>
          </a:p>
          <a:p>
            <a:r>
              <a:rPr dirty="0"/>
              <a:t>	attempted various tools: </a:t>
            </a:r>
            <a:r>
              <a:rPr dirty="0" err="1"/>
              <a:t>Verifast</a:t>
            </a:r>
            <a:r>
              <a:rPr dirty="0"/>
              <a:t>, </a:t>
            </a:r>
            <a:r>
              <a:rPr dirty="0" err="1"/>
              <a:t>FramaC</a:t>
            </a:r>
            <a:r>
              <a:rPr dirty="0"/>
              <a:t>, VCC, </a:t>
            </a:r>
            <a:r>
              <a:rPr dirty="0" err="1"/>
              <a:t>Dafny</a:t>
            </a:r>
            <a:r>
              <a:rPr dirty="0"/>
              <a:t>, etc.</a:t>
            </a:r>
          </a:p>
          <a:p>
            <a:endParaRPr dirty="0"/>
          </a:p>
          <a:p>
            <a:r>
              <a:rPr dirty="0"/>
              <a:t>was missing: </a:t>
            </a:r>
          </a:p>
          <a:p>
            <a:r>
              <a:rPr dirty="0"/>
              <a:t>	methods for requirements + Hazard analysis and risk management (mostly due to my lack of background)</a:t>
            </a:r>
          </a:p>
          <a:p>
            <a:r>
              <a:rPr dirty="0"/>
              <a:t>	applying MAL + PVS; building MAL front-end tool; CSV-to-MAL/VDM(MH); CSV-</a:t>
            </a:r>
            <a:r>
              <a:rPr dirty="0" err="1"/>
              <a:t>to_C</a:t>
            </a:r>
            <a:r>
              <a:rPr dirty="0"/>
              <a:t>; PVS-</a:t>
            </a:r>
            <a:r>
              <a:rPr dirty="0" err="1"/>
              <a:t>io</a:t>
            </a:r>
            <a:r>
              <a:rPr dirty="0"/>
              <a:t>-web (</a:t>
            </a:r>
            <a:r>
              <a:rPr dirty="0" err="1"/>
              <a:t>todo</a:t>
            </a:r>
            <a:r>
              <a:rPr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841837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506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123 states</a:t>
            </a:r>
          </a:p>
          <a:p>
            <a:r>
              <a:rPr lang="en-GB" dirty="0"/>
              <a:t>32 events</a:t>
            </a:r>
          </a:p>
          <a:p>
            <a:r>
              <a:rPr lang="en-GB" dirty="0"/>
              <a:t>7 hardware/software messages per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A0FB4-807E-AC40-B034-56E7D7A0A2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020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glimpse at the </a:t>
            </a:r>
            <a:r>
              <a:rPr dirty="0" err="1"/>
              <a:t>dialyse</a:t>
            </a:r>
            <a:r>
              <a:rPr dirty="0"/>
              <a:t> state - there are </a:t>
            </a:r>
            <a:r>
              <a:rPr lang="en-GB" dirty="0"/>
              <a:t>123</a:t>
            </a:r>
            <a:r>
              <a:rPr dirty="0"/>
              <a:t> in total, many hard-ware detected error conditions </a:t>
            </a:r>
          </a:p>
          <a:p>
            <a:r>
              <a:rPr dirty="0"/>
              <a:t>	bubble / air detection; line kink; filter (over)pressure limit; power short-circuit (due to failure) etc.</a:t>
            </a:r>
          </a:p>
        </p:txBody>
      </p:sp>
    </p:spTree>
    <p:extLst>
      <p:ext uri="{BB962C8B-B14F-4D97-AF65-F5344CB8AC3E}">
        <p14:creationId xmlns:p14="http://schemas.microsoft.com/office/powerpoint/2010/main" val="1733760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error: 2000 clinical use not observed</a:t>
            </a:r>
          </a:p>
          <a:p>
            <a:r>
              <a:rPr lang="en-US" dirty="0"/>
              <a:t>Clinical use trials are expensive (e.g. hospital setting)</a:t>
            </a:r>
          </a:p>
          <a:p>
            <a:r>
              <a:rPr lang="en-US" dirty="0"/>
              <a:t>Tell “debug session” story?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826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Where’s wally?</a:t>
            </a:r>
          </a:p>
          <a:p>
            <a:r>
              <a:rPr lang="en-US" dirty="0"/>
              <a:t>MISRA Compliance tell you a number of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032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 enter</a:t>
            </a:r>
          </a:p>
          <a:p>
            <a:r>
              <a:rPr lang="en-US" dirty="0"/>
              <a:t>Mid enter</a:t>
            </a:r>
          </a:p>
          <a:p>
            <a:r>
              <a:rPr lang="en-US" dirty="0"/>
              <a:t>Early 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73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Light for electrical signal leads to heat; epilepsy x </a:t>
            </a:r>
            <a:r>
              <a:rPr lang="en-GB" dirty="0" err="1"/>
              <a:t>parkinsons</a:t>
            </a:r>
            <a:endParaRPr lang="en-GB" dirty="0"/>
          </a:p>
          <a:p>
            <a:r>
              <a:rPr lang="en-GB" dirty="0"/>
              <a:t>explain the DURA issue (i.e. genetics, materials, medical, control system) (lower priority)</a:t>
            </a:r>
          </a:p>
          <a:p>
            <a:r>
              <a:rPr lang="en-GB" dirty="0"/>
              <a:t>Engineering meetings are fascinating events.</a:t>
            </a:r>
          </a:p>
          <a:p>
            <a:r>
              <a:rPr lang="en-GB" dirty="0"/>
              <a:t>3 levels of control: individual </a:t>
            </a:r>
            <a:r>
              <a:rPr lang="en-GB" dirty="0" err="1"/>
              <a:t>optrode</a:t>
            </a:r>
            <a:r>
              <a:rPr lang="en-GB" dirty="0"/>
              <a:t>; array; chest unit; time sensitive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561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lax regulation for what is in effect an area in need of dependable safety critical software</a:t>
            </a:r>
          </a:p>
          <a:p>
            <a:r>
              <a:rPr dirty="0"/>
              <a:t>transfer skills from avionics (i.e. technical + regulation (EC62304 + FDA GPSV)…)</a:t>
            </a:r>
          </a:p>
          <a:p>
            <a:r>
              <a:rPr dirty="0"/>
              <a:t>lack of well defined software engineering (e.g. MISRA, embedded design patterns, Cleanroom, </a:t>
            </a:r>
            <a:r>
              <a:rPr dirty="0" err="1"/>
              <a:t>etc</a:t>
            </a:r>
            <a:r>
              <a:rPr dirty="0"/>
              <a:t>)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there is no software engineer in the loop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448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+ Paste and incompletion (errors)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From looking at the FSM invariants of operation were identified.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pc="-1" dirty="0">
                <a:ea typeface="Isabelle DejaVu Sans"/>
              </a:rPr>
              <a:t>Identified unreachable states in the table and incorrect transitions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identified invariants: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Send and receive states must transition to themselves on transmission finish events – ensure all bytes of the packets are processed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Packet creation states must go to a send state on a continue event – if they don’t the packet can be overwritten by another packet creation state.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Receive packet states must go to command finished or a stage 2 packet creation state – command is either finished or a new packet must be created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dirty="0"/>
              <a:t>Simulated system satisfied these invariants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113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 enter</a:t>
            </a:r>
          </a:p>
          <a:p>
            <a:r>
              <a:rPr lang="en-US" dirty="0"/>
              <a:t>Mid enter</a:t>
            </a:r>
          </a:p>
          <a:p>
            <a:r>
              <a:rPr lang="en-US" dirty="0"/>
              <a:t>Early 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79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417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050"/>
              </a:spcBef>
            </a:pPr>
            <a:r>
              <a:rPr lang="en-GB" sz="1200" b="1" dirty="0"/>
              <a:t>Automation</a:t>
            </a:r>
            <a:r>
              <a:rPr lang="en-GB" sz="1200" dirty="0"/>
              <a:t> – Simplifying use and avoiding additional specialist personnel in the theatre and during transport (e.g. algorithm)</a:t>
            </a:r>
          </a:p>
          <a:p>
            <a:pPr>
              <a:spcBef>
                <a:spcPts val="1050"/>
              </a:spcBef>
            </a:pPr>
            <a:r>
              <a:rPr lang="en-GB" sz="1200" b="1" dirty="0"/>
              <a:t>Portability</a:t>
            </a:r>
            <a:r>
              <a:rPr lang="en-GB" sz="1200" dirty="0"/>
              <a:t> – Easily loaded from various forms of transport and moved around hospitals while in operation</a:t>
            </a:r>
          </a:p>
          <a:p>
            <a:pPr>
              <a:spcBef>
                <a:spcPts val="1050"/>
              </a:spcBef>
            </a:pPr>
            <a:r>
              <a:rPr lang="en-GB" sz="1200" b="1" dirty="0"/>
              <a:t>Flexibility</a:t>
            </a:r>
            <a:r>
              <a:rPr lang="en-GB" sz="1200" dirty="0"/>
              <a:t> – One base-unit can be applied to most organ/tissue applications enabling economy of scale as further applications demonstrate benefit and minimising storage requirements for hospitals with multiple uses</a:t>
            </a:r>
          </a:p>
          <a:p>
            <a:pPr>
              <a:spcBef>
                <a:spcPts val="1050"/>
              </a:spcBef>
            </a:pPr>
            <a:r>
              <a:rPr lang="en-GB" sz="1200" b="1" dirty="0"/>
              <a:t>Effective integration </a:t>
            </a:r>
            <a:r>
              <a:rPr lang="en-GB" sz="1200" dirty="0"/>
              <a:t>– Size and layout are specifically tailored to optimise theatre space during use</a:t>
            </a:r>
          </a:p>
          <a:p>
            <a:pPr>
              <a:spcBef>
                <a:spcPts val="1050"/>
              </a:spcBef>
            </a:pPr>
            <a:r>
              <a:rPr lang="en-GB" sz="1200" b="1" dirty="0"/>
              <a:t>Remote monitoring </a:t>
            </a:r>
            <a:r>
              <a:rPr lang="en-GB" sz="1200" dirty="0"/>
              <a:t>– Enabling user-monitoring at all times</a:t>
            </a:r>
          </a:p>
          <a:p>
            <a:pPr>
              <a:spcBef>
                <a:spcPts val="1050"/>
              </a:spcBef>
            </a:pPr>
            <a:r>
              <a:rPr lang="en-GB" sz="1200" b="1" dirty="0"/>
              <a:t>Cost effectiveness </a:t>
            </a:r>
            <a:r>
              <a:rPr lang="en-GB" sz="1200" dirty="0"/>
              <a:t>– Providing healthcare providers value-for-money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2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discuss the reason for real need (maybe show the paper):</a:t>
            </a:r>
            <a:r>
              <a:rPr lang="en-GB" dirty="0"/>
              <a:t> </a:t>
            </a:r>
          </a:p>
          <a:p>
            <a:r>
              <a:rPr lang="en-GB" dirty="0"/>
              <a:t>400M diabetes, 10% Diabetes Type1;  10B£</a:t>
            </a:r>
          </a:p>
          <a:p>
            <a:endParaRPr lang="en-GB" dirty="0"/>
          </a:p>
          <a:p>
            <a:r>
              <a:rPr lang="en-GB" dirty="0"/>
              <a:t>2017 NHS Annual budget 122B£, ~10% (10B£ diabetes); to read 17B in 2035;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Type-1 diabetes (T1D) accounts for 12% of this patient-pool and 1-5% T1D patients cannot be managed traditionally,</a:t>
            </a:r>
            <a:r>
              <a:rPr lang="en-GB" dirty="0">
                <a:effectLst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6822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discuss the reason for real need (maybe show the paper): precision + speed + length of circuit</a:t>
            </a:r>
          </a:p>
        </p:txBody>
      </p:sp>
    </p:spTree>
    <p:extLst>
      <p:ext uri="{BB962C8B-B14F-4D97-AF65-F5344CB8AC3E}">
        <p14:creationId xmlns:p14="http://schemas.microsoft.com/office/powerpoint/2010/main" val="2166360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Mention of / for </a:t>
            </a:r>
            <a:r>
              <a:rPr lang="en-GB" dirty="0" err="1"/>
              <a:t>Maciej</a:t>
            </a:r>
            <a:r>
              <a:rPr lang="en-GB" dirty="0"/>
              <a:t> about “price of innovation”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107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 enter</a:t>
            </a:r>
          </a:p>
          <a:p>
            <a:r>
              <a:rPr lang="en-US" dirty="0"/>
              <a:t>Mid enter</a:t>
            </a:r>
          </a:p>
          <a:p>
            <a:r>
              <a:rPr lang="en-US" dirty="0"/>
              <a:t>Early 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090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Mention of / for </a:t>
            </a:r>
            <a:r>
              <a:rPr lang="en-GB" dirty="0" err="1"/>
              <a:t>Maciej</a:t>
            </a:r>
            <a:r>
              <a:rPr lang="en-GB" dirty="0"/>
              <a:t> about “price of innovation”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972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564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0650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VDM to abstract the details; keeping up with C </a:t>
            </a:r>
            <a:r>
              <a:rPr lang="en-US" dirty="0" err="1"/>
              <a:t>fiddlyness</a:t>
            </a:r>
            <a:r>
              <a:rPr lang="en-US" dirty="0"/>
              <a:t> wasn’t fun, hence VDM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868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99"/>
              </a:spcBef>
              <a:spcAft>
                <a:spcPts val="201"/>
              </a:spcAft>
              <a:buClrTx/>
              <a:buSzTx/>
              <a:buFontTx/>
              <a:buNone/>
              <a:tabLst/>
              <a:defRPr/>
            </a:pPr>
            <a:r>
              <a:rPr lang="en-GB" sz="2000" b="0" strike="noStrike" spc="-1" dirty="0">
                <a:solidFill>
                  <a:srgbClr val="FF0000"/>
                </a:solidFill>
                <a:latin typeface="Franklin Gothic Book"/>
                <a:ea typeface="+mn-ea"/>
              </a:rPr>
              <a:t>Modelling the FSM transition table and its invariants / embedded information</a:t>
            </a:r>
            <a:endParaRPr lang="en-GB" sz="2000" b="0" i="1" strike="noStrike" spc="-1" dirty="0">
              <a:solidFill>
                <a:srgbClr val="191B0E"/>
              </a:solidFill>
              <a:latin typeface="Franklin Gothic Book"/>
              <a:ea typeface="Isabelle DejaVu Sans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spcAft>
                <a:spcPts val="201"/>
              </a:spcAft>
            </a:pPr>
            <a:endParaRPr lang="en-GB" sz="2000" b="0" i="1" strike="noStrike" spc="-1" dirty="0">
              <a:solidFill>
                <a:srgbClr val="191B0E"/>
              </a:solidFill>
              <a:latin typeface="Franklin Gothic Book"/>
              <a:ea typeface="Isabelle DejaVu Sans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spcAft>
                <a:spcPts val="201"/>
              </a:spcAft>
            </a:pPr>
            <a:r>
              <a:rPr lang="en-GB" sz="2000" b="0" i="1" strike="noStrike" spc="-1" dirty="0">
                <a:solidFill>
                  <a:srgbClr val="191B0E"/>
                </a:solidFill>
                <a:latin typeface="Franklin Gothic Book"/>
                <a:ea typeface="Isabelle DejaVu Sans"/>
              </a:rPr>
              <a:t>Abstracted away from the c implementation removing implementation details, not as fiddley as doing it straight in c annotations</a:t>
            </a:r>
            <a:endParaRPr lang="en-GB" sz="2000" b="0" strike="noStrike" spc="-1" dirty="0">
              <a:latin typeface="Arial"/>
            </a:endParaRPr>
          </a:p>
          <a:p>
            <a:endParaRPr lang="en-GB" sz="2000" b="0" strike="noStrike" spc="-1" dirty="0">
              <a:latin typeface="Arial"/>
            </a:endParaRPr>
          </a:p>
          <a:p>
            <a:r>
              <a:rPr lang="en-GB" sz="2000" b="0" i="1" strike="noStrike" spc="-1" dirty="0">
                <a:solidFill>
                  <a:srgbClr val="191B0E"/>
                </a:solidFill>
                <a:latin typeface="Franklin Gothic Book"/>
                <a:ea typeface="Isabelle DejaVu Sans"/>
              </a:rPr>
              <a:t>Translated to eCv annotations to verify the c code</a:t>
            </a:r>
            <a:endParaRPr lang="en-GB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1888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Isn’t a map data type in c – so used structs that stored either 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the event and the transitions for states</a:t>
            </a:r>
          </a:p>
          <a:p>
            <a:pPr marL="171450" indent="-171450">
              <a:buFontTx/>
              <a:buChar char="-"/>
            </a:pPr>
            <a:r>
              <a:rPr lang="en-GB" dirty="0"/>
              <a:t>The state and the transitions for events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14E9FF58-90A2-4174-BB78-082BB302AB78}" type="slidenum">
              <a:rPr lang="en-GB" sz="1400" b="0" strike="noStrike" spc="-1" smtClean="0">
                <a:latin typeface="Times New Roman"/>
              </a:rPr>
              <a:t>45</a:t>
            </a:fld>
            <a:endParaRPr lang="en-GB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16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Hospital deaths involving devices, 20% were certainly due to software issues</a:t>
            </a:r>
          </a:p>
          <a:p>
            <a:r>
              <a:rPr lang="en-US" dirty="0"/>
              <a:t>Harold’s talk about infusion pump I had a direct encounter 2 weeks later</a:t>
            </a:r>
          </a:p>
          <a:p>
            <a:r>
              <a:rPr lang="en-US" dirty="0"/>
              <a:t>Twice dose before; now half (e.g. change in shift); why is this okay?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598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Hospital deaths involving devices, 20% were certainly due to software issues</a:t>
            </a:r>
          </a:p>
          <a:p>
            <a:r>
              <a:rPr lang="en-US" dirty="0"/>
              <a:t>Harold’s talk about infusion pump I had a direct encounter 2 weeks later</a:t>
            </a:r>
          </a:p>
          <a:p>
            <a:r>
              <a:rPr lang="en-US" dirty="0"/>
              <a:t>Twice dose before; now half (e.g. change in shift); why is this okay?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27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will bring my experience from the avionics domain, and formal spec/</a:t>
            </a:r>
            <a:r>
              <a:rPr lang="en-US" dirty="0" err="1"/>
              <a:t>verific</a:t>
            </a:r>
            <a:r>
              <a:rPr lang="en-US" dirty="0"/>
              <a:t> of large systems and it will be grand</a:t>
            </a:r>
          </a:p>
          <a:p>
            <a:endParaRPr lang="en-US" dirty="0"/>
          </a:p>
          <a:p>
            <a:r>
              <a:rPr lang="en-US" dirty="0"/>
              <a:t>How wrong I was: here started the journey to try and identify something that would be suitable + acceptable (not </a:t>
            </a:r>
            <a:r>
              <a:rPr lang="en-US" dirty="0" err="1"/>
              <a:t>easey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248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Experimenting with which one would be most suitable</a:t>
            </a:r>
          </a:p>
          <a:p>
            <a:endParaRPr lang="en-US" dirty="0"/>
          </a:p>
          <a:p>
            <a:r>
              <a:rPr lang="en-US" dirty="0" err="1"/>
              <a:t>eCv</a:t>
            </a:r>
            <a:r>
              <a:rPr lang="en-US" dirty="0"/>
              <a:t>: resolution prover that produces correctness proofs; avionics/military domain certified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459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will bring my experience from the avionics domain, and formal spec/</a:t>
            </a:r>
            <a:r>
              <a:rPr lang="en-US" dirty="0" err="1"/>
              <a:t>verific</a:t>
            </a:r>
            <a:r>
              <a:rPr lang="en-US" dirty="0"/>
              <a:t> of large systems and it will be grand</a:t>
            </a:r>
          </a:p>
          <a:p>
            <a:endParaRPr lang="en-US" dirty="0"/>
          </a:p>
          <a:p>
            <a:r>
              <a:rPr lang="en-US" dirty="0"/>
              <a:t>How wrong I was: here started the journey to try and identify something that would be suitable + acceptable (not </a:t>
            </a:r>
            <a:r>
              <a:rPr lang="en-US" dirty="0" err="1"/>
              <a:t>easey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762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 enter</a:t>
            </a:r>
          </a:p>
          <a:p>
            <a:r>
              <a:rPr lang="en-US" dirty="0"/>
              <a:t>Mid enter</a:t>
            </a:r>
          </a:p>
          <a:p>
            <a:r>
              <a:rPr lang="en-US" dirty="0"/>
              <a:t>Early 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0CDC2-3349-644F-9AD9-CD02A6F6B7A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219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5119-BC2B-FA4C-8824-97ECA9B6B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217D0A-150A-DC4A-96B5-2A42EEF33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33DA0-28A3-574E-A4AC-AE97D723C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FF657-6734-F046-B475-FE0F8374D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264CC-48B3-B744-ADCE-9261562F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49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3269-C19E-3C4E-8D57-8D582108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6B226-4E29-0F4C-A7E0-B08AA122F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83EBF-998A-D644-86D1-FF2D571A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CE313-B01D-814C-8AA7-88F9BDF8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E10A-8028-704C-A005-F2B9C252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00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D4F02-1F70-4045-8FDC-51A83EA18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9F7D8-AD2A-8642-BFBA-E24DE0828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2CEED-FD56-3048-8D0B-8B8A1B6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17295-AADC-1C4F-860B-55D413F0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2E2AF-0EEB-7A4A-BDB6-8A4F9CC8A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48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934859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298406" y="1830586"/>
            <a:ext cx="5000625" cy="44201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892969" y="1830586"/>
            <a:ext cx="5000625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1014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9062-8014-524D-A0D1-F6140EB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D4B5B-9E51-1444-923C-1C5165D4C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918AB-2AE2-134A-96C6-CC63B3288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173D-F449-A348-B10C-7C969FBA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6E349-9D07-9940-A9DE-094E9A72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148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5468-3EA8-AD44-9F6C-D70806A8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758248-815C-8844-BF49-2110847D5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263F9-6D9E-1342-89CC-53FA2F9BC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D3894-FC16-A04A-A28C-E0216FF86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0F3F3-5D26-BD47-ABDF-EE5332064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21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BAE3-6A63-1D4C-88C7-496E910F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E216-1C50-CC48-8A06-433E27CBFB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AC0FA-7B31-C043-9EF4-711961EEA8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B8013-5536-6E4B-B2A7-3A8832D6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61A08-43E2-2C48-89F9-B4A12223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894EF-3D18-564E-A7B4-AE9F5FAA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79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FDC29-AB3F-494E-B25C-4AA8B60B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2A6ED-34EB-6D49-B203-6451008A0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F568AC-BC77-4E4E-9C60-21C8B7A95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3428B-AC51-A240-BFD6-FE7062015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A13085-AAA8-8B48-A002-81335FB745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D868C9-F12B-6E48-BEE3-C607DE014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AFE18-21D9-8D4F-BA42-9220235EA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59EF3-4D15-6D4C-BC73-4D0FB26F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10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A8DA-6759-B441-94A4-66A4119D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0731C-AE88-2741-9AE1-B32CE8759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6FAC7-7F97-E447-A70C-6916B65F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E7F986-1CA6-CE48-B27F-EA1BF3CD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73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023A7-F534-0F48-898D-08038744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45A7EE-E4CF-E84C-9561-61738BE0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ABA87-B49A-3042-AF2F-C579C06D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45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B34C-4BD5-1C47-A940-B136B7D3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AEED3-EE42-654E-9FFA-EBFA2D274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6A9A7-3DEB-AC4C-B7D8-720520CF4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8E882-D26B-6D49-8E65-B79ED22A6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2E9CE-6058-734C-90B0-469F70D4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5F5FA-647E-AC4F-A6AE-2EAC6351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042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D9A3-D40B-0E49-AF20-6FCAB3967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6997C-7660-0A49-B7E0-FFE2421CA2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D2E30-7C83-FE46-BFA9-AFD17CF60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78CDE-02D1-1447-9C8B-C1764D37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965D5-28AE-B342-B083-D25CF9F6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4F839-06FB-4245-A231-4215901E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63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653983-B17A-D14A-9DF5-0B2B295DF4E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50000"/>
          </a:blip>
          <a:stretch>
            <a:fillRect/>
          </a:stretch>
        </p:blipFill>
        <p:spPr>
          <a:xfrm rot="10800000" flipH="1">
            <a:off x="-3" y="0"/>
            <a:ext cx="12192002" cy="169068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05BB9-7651-4D49-AA8C-331205904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1B14B-B6BD-B543-88F1-0300EB07D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10F13-6026-8A4D-8BC2-55C93B919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018F5-5150-6E4D-B925-424EC21619DE}" type="datetimeFigureOut">
              <a:rPr lang="en-GB" smtClean="0"/>
              <a:t>12/12/2021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63CB4-9050-8A41-AA02-7AA97CC78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C322C-55A9-4F43-8496-4DBA77600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FA14E-2241-A34A-B486-0B8C201EA97D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7829F5-92BE-B740-A05B-FD2ED6EC1E2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233992" y="66468"/>
            <a:ext cx="1816920" cy="59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ubatx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4.png"/><Relationship Id="rId5" Type="http://schemas.openxmlformats.org/officeDocument/2006/relationships/image" Target="../media/image30.jpeg"/><Relationship Id="rId10" Type="http://schemas.microsoft.com/office/2007/relationships/hdphoto" Target="../media/hdphoto2.wdp"/><Relationship Id="rId4" Type="http://schemas.openxmlformats.org/officeDocument/2006/relationships/image" Target="../media/image8.png"/><Relationship Id="rId9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github.com/leouk/VDM_Toolkit" TargetMode="External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0" Type="http://schemas.openxmlformats.org/officeDocument/2006/relationships/image" Target="../media/image33.jpeg"/><Relationship Id="rId4" Type="http://schemas.openxmlformats.org/officeDocument/2006/relationships/image" Target="../media/image29.png"/><Relationship Id="rId9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7F31-87A6-024C-AA82-C4498836D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64" y="2083067"/>
            <a:ext cx="9144000" cy="2020054"/>
          </a:xfrm>
        </p:spPr>
        <p:txBody>
          <a:bodyPr>
            <a:normAutofit/>
          </a:bodyPr>
          <a:lstStyle/>
          <a:p>
            <a:r>
              <a:rPr lang="en-GB" b="1" dirty="0"/>
              <a:t>Dependable Medical Devices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65C6-5051-E24E-97B1-88CE56EF3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194" y="3952125"/>
            <a:ext cx="6223741" cy="85569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Leo Freitas</a:t>
            </a:r>
          </a:p>
          <a:p>
            <a:r>
              <a:rPr lang="en-GB" dirty="0"/>
              <a:t>OVT 19, 22/10/2021, Aarhus (Newcastle)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BABF5-80CE-7F45-8CB8-A576A31A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86" y="5812770"/>
            <a:ext cx="2822635" cy="92794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A4F6005-378A-2943-A81D-5517AECA4660}"/>
              </a:ext>
            </a:extLst>
          </p:cNvPr>
          <p:cNvSpPr txBox="1">
            <a:spLocks/>
          </p:cNvSpPr>
          <p:nvPr/>
        </p:nvSpPr>
        <p:spPr>
          <a:xfrm>
            <a:off x="1713064" y="4989095"/>
            <a:ext cx="7296824" cy="175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dirty="0"/>
              <a:t>In collaboration with 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Michael Drinan	Dialyser (NHS device) lead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Patrick </a:t>
            </a:r>
            <a:r>
              <a:rPr lang="en-GB" sz="2000" dirty="0" err="1"/>
              <a:t>Degenaar</a:t>
            </a:r>
            <a:r>
              <a:rPr lang="en-GB" sz="2000" dirty="0"/>
              <a:t>	Brain pacemaker </a:t>
            </a:r>
            <a:r>
              <a:rPr lang="en-GB" sz="2000" dirty="0" err="1"/>
              <a:t>eng.</a:t>
            </a:r>
            <a:r>
              <a:rPr lang="en-GB" sz="2000" dirty="0"/>
              <a:t> (NCL) lead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/>
              <a:t>Bill Scott		Organ preservation (NHS-BT/Scuba) lead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0A1892-9C4E-3B42-B890-61E596482C7D}"/>
              </a:ext>
            </a:extLst>
          </p:cNvPr>
          <p:cNvSpPr txBox="1">
            <a:spLocks/>
          </p:cNvSpPr>
          <p:nvPr/>
        </p:nvSpPr>
        <p:spPr>
          <a:xfrm>
            <a:off x="1713064" y="2401503"/>
            <a:ext cx="9144000" cy="2020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E40719-AB62-E440-8785-35E5FF085DDB}"/>
              </a:ext>
            </a:extLst>
          </p:cNvPr>
          <p:cNvSpPr txBox="1">
            <a:spLocks/>
          </p:cNvSpPr>
          <p:nvPr/>
        </p:nvSpPr>
        <p:spPr>
          <a:xfrm>
            <a:off x="1713064" y="1954277"/>
            <a:ext cx="8192936" cy="2020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– there is no royal road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197693-4B06-4545-9B87-DE68A810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746" y="3211967"/>
            <a:ext cx="1746850" cy="2472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9C20CD-5DCE-D14B-8EA5-86F6BCABB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28" y="75967"/>
            <a:ext cx="3459256" cy="13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5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5062-04E3-3149-9EA5-22A7AD2B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US" dirty="0"/>
              <a:t>Socio-technical experiments</a:t>
            </a: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D2DB376F-22D4-BB4E-B96E-1E3F3318C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455" y="2634301"/>
            <a:ext cx="2329346" cy="3991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93E1485-0228-3E44-A45B-E606CFE91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570" y="2634301"/>
            <a:ext cx="3646714" cy="399178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EB9523-5861-6849-9C2E-3A017F3677D6}"/>
              </a:ext>
            </a:extLst>
          </p:cNvPr>
          <p:cNvSpPr txBox="1"/>
          <p:nvPr/>
        </p:nvSpPr>
        <p:spPr>
          <a:xfrm>
            <a:off x="720000" y="1800000"/>
            <a:ext cx="2327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Infant </a:t>
            </a:r>
            <a:r>
              <a:rPr lang="en-US" sz="2000" dirty="0" err="1"/>
              <a:t>Dialyser</a:t>
            </a:r>
            <a:r>
              <a:rPr lang="en-US" sz="2000" dirty="0"/>
              <a:t> (NHS)</a:t>
            </a:r>
          </a:p>
          <a:p>
            <a:pPr algn="ctr"/>
            <a:r>
              <a:rPr lang="en-US" sz="2000" dirty="0"/>
              <a:t>2008 – 2017 (2014)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6D5863D-F2F5-7B43-99DF-97F34C4CF521}"/>
              </a:ext>
            </a:extLst>
          </p:cNvPr>
          <p:cNvSpPr txBox="1"/>
          <p:nvPr/>
        </p:nvSpPr>
        <p:spPr>
          <a:xfrm>
            <a:off x="3700570" y="1800000"/>
            <a:ext cx="3646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Brain Pacemaker (EPSRC/CANDO)</a:t>
            </a:r>
          </a:p>
          <a:p>
            <a:pPr algn="ctr"/>
            <a:r>
              <a:rPr lang="en-US" sz="2000" dirty="0"/>
              <a:t>2014 – 2022 (2016)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FB3D21-7617-E348-8C29-4EBA65A2CB42}"/>
              </a:ext>
            </a:extLst>
          </p:cNvPr>
          <p:cNvSpPr txBox="1"/>
          <p:nvPr/>
        </p:nvSpPr>
        <p:spPr>
          <a:xfrm>
            <a:off x="8000053" y="1800000"/>
            <a:ext cx="4015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Organ Preservation (ScubaTx)</a:t>
            </a:r>
          </a:p>
          <a:p>
            <a:pPr algn="ctr"/>
            <a:r>
              <a:rPr lang="en-US" sz="2000" dirty="0"/>
              <a:t>2018 – 2021 (2017)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EB229-CBEA-2449-B30F-A20661948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939" y="2963698"/>
            <a:ext cx="4114491" cy="313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612000" y="365241"/>
            <a:ext cx="8860613" cy="9817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Infant Dialyser (late adoption)</a:t>
            </a:r>
            <a:endParaRPr dirty="0"/>
          </a:p>
        </p:txBody>
      </p:sp>
      <p:sp>
        <p:nvSpPr>
          <p:cNvPr id="134" name="Shape 134"/>
          <p:cNvSpPr>
            <a:spLocks noGrp="1"/>
          </p:cNvSpPr>
          <p:nvPr>
            <p:ph type="body" sz="half" idx="1"/>
          </p:nvPr>
        </p:nvSpPr>
        <p:spPr>
          <a:xfrm>
            <a:off x="612000" y="1800000"/>
            <a:ext cx="8984974" cy="442019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Novel infant</a:t>
            </a:r>
            <a:r>
              <a:rPr sz="2400" dirty="0"/>
              <a:t> </a:t>
            </a:r>
            <a:r>
              <a:rPr lang="en-GB" sz="2400" dirty="0"/>
              <a:t>hemodialyzer for </a:t>
            </a:r>
            <a:r>
              <a:rPr sz="2400" dirty="0"/>
              <a:t>premature babies (0.8-8kgs)</a:t>
            </a:r>
          </a:p>
          <a:p>
            <a:r>
              <a:rPr lang="en-GB" sz="2400" dirty="0"/>
              <a:t>Prototype</a:t>
            </a:r>
            <a:r>
              <a:rPr sz="2400" dirty="0"/>
              <a:t> manual syringe pumps</a:t>
            </a:r>
            <a:r>
              <a:rPr lang="en-GB" sz="2400" dirty="0"/>
              <a:t> (2008)</a:t>
            </a:r>
            <a:endParaRPr sz="2400" dirty="0"/>
          </a:p>
          <a:p>
            <a:r>
              <a:rPr lang="en-GB" sz="2400" dirty="0"/>
              <a:t>Developed</a:t>
            </a:r>
            <a:r>
              <a:rPr sz="2400" dirty="0"/>
              <a:t> by NHS Regional Medical Physics Department</a:t>
            </a:r>
            <a:r>
              <a:rPr lang="en-GB" sz="2400" dirty="0"/>
              <a:t> (NICE)</a:t>
            </a:r>
            <a:endParaRPr sz="2400" dirty="0"/>
          </a:p>
          <a:p>
            <a:r>
              <a:rPr lang="en-GB" sz="2400" dirty="0"/>
              <a:t>Risk analysis and CE-marking required prior to hand-over (2017)</a:t>
            </a:r>
          </a:p>
          <a:p>
            <a:r>
              <a:rPr lang="en-GB" sz="2400" dirty="0"/>
              <a:t>Collaboration with medical physicists product developers</a:t>
            </a:r>
          </a:p>
          <a:p>
            <a:r>
              <a:rPr lang="en-GB" sz="2400" dirty="0"/>
              <a:t>Our work:</a:t>
            </a:r>
          </a:p>
          <a:p>
            <a:pPr lvl="1"/>
            <a:r>
              <a:rPr lang="en-GB" sz="2400" dirty="0"/>
              <a:t>Verification (VDM) FSM state machine controlling dialysis cycle </a:t>
            </a:r>
          </a:p>
          <a:p>
            <a:pPr lvl="1"/>
            <a:r>
              <a:rPr lang="en-GB" sz="2400" dirty="0"/>
              <a:t>Verification of C++ implementation of FSM</a:t>
            </a:r>
            <a:endParaRPr sz="2400" dirty="0"/>
          </a:p>
        </p:txBody>
      </p:sp>
      <p:pic>
        <p:nvPicPr>
          <p:cNvPr id="5" name="Content Placeholder 3" descr="Screen Shot 2015-02-16 at 16.18.50.png">
            <a:extLst>
              <a:ext uri="{FF2B5EF4-FFF2-40B4-BE49-F238E27FC236}">
                <a16:creationId xmlns:a16="http://schemas.microsoft.com/office/drawing/2014/main" id="{261FE2AF-D16B-0D4B-8C57-24BE0952D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862555" y="1347008"/>
            <a:ext cx="3130657" cy="54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1729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noProof="0" dirty="0"/>
              <a:t>What questions were of interest?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800000"/>
            <a:ext cx="10515600" cy="4351338"/>
          </a:xfrm>
        </p:spPr>
        <p:txBody>
          <a:bodyPr>
            <a:normAutofit/>
          </a:bodyPr>
          <a:lstStyle/>
          <a:p>
            <a:r>
              <a:rPr lang="en-GB" noProof="0" dirty="0"/>
              <a:t>Display conditions: alarm inhibited only if the state has a certain attribute (i.e. alarm fatigue x missing alarms)</a:t>
            </a:r>
          </a:p>
          <a:p>
            <a:r>
              <a:rPr lang="en-GB" noProof="0" dirty="0"/>
              <a:t>Relations between state attributes: </a:t>
            </a:r>
          </a:p>
          <a:p>
            <a:pPr lvl="1"/>
            <a:r>
              <a:rPr lang="en-GB" noProof="0" dirty="0"/>
              <a:t>Valve can</a:t>
            </a:r>
            <a:r>
              <a:rPr lang="en-GB" baseline="0" noProof="0" dirty="0"/>
              <a:t> only be in a certain state if dialysing</a:t>
            </a:r>
          </a:p>
          <a:p>
            <a:pPr lvl="1"/>
            <a:r>
              <a:rPr lang="en-GB" noProof="0" dirty="0"/>
              <a:t>Motor in one state implies other motor in another</a:t>
            </a:r>
            <a:endParaRPr lang="en-GB" baseline="0" noProof="0" dirty="0"/>
          </a:p>
          <a:p>
            <a:pPr lvl="0"/>
            <a:r>
              <a:rPr lang="en-GB" noProof="0" dirty="0"/>
              <a:t>An error event will always lead to an error state relevant</a:t>
            </a:r>
          </a:p>
          <a:p>
            <a:pPr lvl="0"/>
            <a:r>
              <a:rPr lang="en-GB" noProof="0" dirty="0"/>
              <a:t>No error events means normal</a:t>
            </a:r>
            <a:r>
              <a:rPr lang="en-GB" baseline="0" noProof="0" dirty="0"/>
              <a:t> cycles will have certain characteristics</a:t>
            </a:r>
          </a:p>
          <a:p>
            <a:pPr lvl="0"/>
            <a:r>
              <a:rPr lang="en-GB" baseline="0" noProof="0" dirty="0"/>
              <a:t>Certain messages must always appear after leaving a particular cycle</a:t>
            </a:r>
          </a:p>
        </p:txBody>
      </p:sp>
    </p:spTree>
    <p:extLst>
      <p:ext uri="{BB962C8B-B14F-4D97-AF65-F5344CB8AC3E}">
        <p14:creationId xmlns:p14="http://schemas.microsoft.com/office/powerpoint/2010/main" val="26729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What’s been done?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idx="1"/>
          </p:nvPr>
        </p:nvSpPr>
        <p:spPr>
          <a:xfrm>
            <a:off x="720000" y="1799999"/>
            <a:ext cx="10515600" cy="476122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40646" indent="-240646" defTabSz="316278">
              <a:spcBef>
                <a:spcPts val="2250"/>
              </a:spcBef>
              <a:defRPr sz="2772"/>
            </a:pPr>
            <a:r>
              <a:rPr lang="en-GB" dirty="0"/>
              <a:t>Work </a:t>
            </a:r>
            <a:r>
              <a:rPr dirty="0"/>
              <a:t>on the design</a:t>
            </a:r>
          </a:p>
          <a:p>
            <a:pPr marL="481292" lvl="1" indent="-240646" defTabSz="316278">
              <a:spcBef>
                <a:spcPts val="2250"/>
              </a:spcBef>
              <a:defRPr sz="2772"/>
            </a:pPr>
            <a:r>
              <a:rPr lang="en-US" dirty="0"/>
              <a:t>Model</a:t>
            </a:r>
            <a:r>
              <a:rPr lang="en-GB" dirty="0"/>
              <a:t> checking </a:t>
            </a:r>
            <a:r>
              <a:rPr dirty="0"/>
              <a:t>against listed risk / hazard profile </a:t>
            </a:r>
          </a:p>
          <a:p>
            <a:pPr marL="481292" lvl="1" indent="-240646" defTabSz="316278">
              <a:spcBef>
                <a:spcPts val="2250"/>
              </a:spcBef>
              <a:defRPr sz="2772"/>
            </a:pPr>
            <a:r>
              <a:rPr lang="en-GB" dirty="0">
                <a:solidFill>
                  <a:srgbClr val="FF0000"/>
                </a:solidFill>
              </a:rPr>
              <a:t>Recognised by CE-marking </a:t>
            </a:r>
            <a:r>
              <a:rPr dirty="0">
                <a:solidFill>
                  <a:srgbClr val="FF0000"/>
                </a:solidFill>
              </a:rPr>
              <a:t>certification purposes</a:t>
            </a:r>
          </a:p>
          <a:p>
            <a:pPr marL="240646" indent="-240646" defTabSz="316278">
              <a:spcBef>
                <a:spcPts val="2250"/>
              </a:spcBef>
              <a:defRPr sz="2772"/>
            </a:pPr>
            <a:r>
              <a:rPr lang="en-GB" dirty="0"/>
              <a:t>Work</a:t>
            </a:r>
            <a:r>
              <a:rPr dirty="0"/>
              <a:t> on the controller code (Escher Tech. eCv tool)</a:t>
            </a:r>
          </a:p>
          <a:p>
            <a:pPr marL="481292" lvl="1" indent="-240646" defTabSz="316278">
              <a:spcBef>
                <a:spcPts val="2250"/>
              </a:spcBef>
              <a:defRPr sz="2772"/>
            </a:pPr>
            <a:r>
              <a:rPr lang="en-GB" dirty="0"/>
              <a:t>Experiment</a:t>
            </a:r>
            <a:r>
              <a:rPr dirty="0"/>
              <a:t> with various tools for C</a:t>
            </a:r>
            <a:r>
              <a:rPr lang="en-GB" dirty="0"/>
              <a:t>++</a:t>
            </a:r>
            <a:r>
              <a:rPr dirty="0"/>
              <a:t> </a:t>
            </a:r>
          </a:p>
          <a:p>
            <a:pPr marL="481292" lvl="1" indent="-240646" defTabSz="316278">
              <a:spcBef>
                <a:spcPts val="2250"/>
              </a:spcBef>
              <a:defRPr sz="2772"/>
            </a:pPr>
            <a:r>
              <a:rPr lang="en-GB" dirty="0">
                <a:solidFill>
                  <a:srgbClr val="FF0000"/>
                </a:solidFill>
              </a:rPr>
              <a:t>Achieved </a:t>
            </a:r>
            <a:r>
              <a:rPr dirty="0">
                <a:solidFill>
                  <a:srgbClr val="FF0000"/>
                </a:solidFill>
              </a:rPr>
              <a:t>MISRA </a:t>
            </a:r>
            <a:r>
              <a:rPr lang="en-GB" dirty="0">
                <a:solidFill>
                  <a:srgbClr val="FF0000"/>
                </a:solidFill>
              </a:rPr>
              <a:t>compliance </a:t>
            </a:r>
            <a:r>
              <a:rPr dirty="0">
                <a:solidFill>
                  <a:srgbClr val="FF0000"/>
                </a:solidFill>
              </a:rPr>
              <a:t>to </a:t>
            </a:r>
            <a:r>
              <a:rPr lang="en-GB" dirty="0">
                <a:solidFill>
                  <a:srgbClr val="FF0000"/>
                </a:solidFill>
              </a:rPr>
              <a:t>C/</a:t>
            </a:r>
            <a:r>
              <a:rPr dirty="0">
                <a:solidFill>
                  <a:srgbClr val="FF0000"/>
                </a:solidFill>
              </a:rPr>
              <a:t>C++ </a:t>
            </a:r>
            <a:r>
              <a:rPr lang="en-GB" dirty="0">
                <a:solidFill>
                  <a:srgbClr val="FF0000"/>
                </a:solidFill>
              </a:rPr>
              <a:t>code</a:t>
            </a:r>
            <a:endParaRPr dirty="0">
              <a:solidFill>
                <a:srgbClr val="FF0000"/>
              </a:solidFill>
            </a:endParaRPr>
          </a:p>
          <a:p>
            <a:pPr marL="481292" lvl="1" indent="-240646" defTabSz="316278">
              <a:spcBef>
                <a:spcPts val="2250"/>
              </a:spcBef>
              <a:defRPr sz="2772"/>
            </a:pPr>
            <a:r>
              <a:rPr lang="en-GB" dirty="0"/>
              <a:t>Code</a:t>
            </a:r>
            <a:r>
              <a:rPr dirty="0"/>
              <a:t> contracts on most critical parts of C++ controller</a:t>
            </a:r>
            <a:endParaRPr lang="en-GB" dirty="0"/>
          </a:p>
          <a:p>
            <a:pPr marL="481292" lvl="1" indent="-240646" defTabSz="316278">
              <a:spcBef>
                <a:spcPts val="2250"/>
              </a:spcBef>
              <a:defRPr sz="2772"/>
            </a:pPr>
            <a:r>
              <a:rPr dirty="0"/>
              <a:t> </a:t>
            </a:r>
            <a:r>
              <a:rPr lang="en-GB" dirty="0"/>
              <a:t>~ 5KLOC C/C++; </a:t>
            </a:r>
            <a:r>
              <a:rPr lang="en-GB" dirty="0">
                <a:solidFill>
                  <a:srgbClr val="FF0000"/>
                </a:solidFill>
              </a:rPr>
              <a:t>auto-gen VDM + C++  code from FSM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F2A1F-5E24-6A45-B6ED-CAF8AE57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3116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94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A1AE-A4DF-432C-9981-D2E44CE81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dirty="0"/>
              <a:t>Ex: code verification in Escher C Verifier (eCv)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A9E65-E32A-42F7-B657-EB802D88D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6312408" cy="4481512"/>
          </a:xfrm>
        </p:spPr>
        <p:txBody>
          <a:bodyPr>
            <a:normAutofit/>
          </a:bodyPr>
          <a:lstStyle/>
          <a:p>
            <a:r>
              <a:rPr lang="en-GB" dirty="0"/>
              <a:t>Verification being carried out using eCv</a:t>
            </a:r>
          </a:p>
          <a:p>
            <a:r>
              <a:rPr lang="en-GB" dirty="0"/>
              <a:t>Design by Contract (code annotations)</a:t>
            </a:r>
          </a:p>
          <a:p>
            <a:pPr lvl="1"/>
            <a:r>
              <a:rPr lang="en-GB" dirty="0"/>
              <a:t>Pre and postconditions</a:t>
            </a:r>
          </a:p>
          <a:p>
            <a:pPr lvl="1"/>
            <a:r>
              <a:rPr lang="en-GB" dirty="0"/>
              <a:t>Ghost functions</a:t>
            </a:r>
          </a:p>
          <a:p>
            <a:pPr lvl="1"/>
            <a:r>
              <a:rPr lang="en-GB" dirty="0"/>
              <a:t>Invariants</a:t>
            </a:r>
          </a:p>
          <a:p>
            <a:r>
              <a:rPr lang="en-GB" dirty="0"/>
              <a:t>Generates verification conditions and passes them to an automatic resolution theorem prover</a:t>
            </a:r>
          </a:p>
          <a:p>
            <a:r>
              <a:rPr lang="en-GB" dirty="0"/>
              <a:t>Checks levels of MISRA compliance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59A8C-E14B-49C6-B435-68074532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608" y="1800000"/>
            <a:ext cx="4759850" cy="46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9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9FC982-9E73-974C-B5F1-F923639C7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2" y="1690688"/>
            <a:ext cx="11205662" cy="4298287"/>
          </a:xfrm>
        </p:spPr>
        <p:txBody>
          <a:bodyPr>
            <a:normAutofit/>
          </a:bodyPr>
          <a:lstStyle/>
          <a:p>
            <a:r>
              <a:rPr lang="en-GB" dirty="0"/>
              <a:t>How the area works?</a:t>
            </a:r>
          </a:p>
          <a:p>
            <a:pPr lvl="1"/>
            <a:r>
              <a:rPr lang="en-GB" dirty="0"/>
              <a:t>Like other safety-critical areas, relies on regulatory process</a:t>
            </a:r>
          </a:p>
          <a:p>
            <a:pPr lvl="1"/>
            <a:r>
              <a:rPr lang="en-GB" dirty="0"/>
              <a:t>Data often gathered through expensive clinical trials</a:t>
            </a:r>
          </a:p>
          <a:p>
            <a:pPr lvl="1"/>
            <a:r>
              <a:rPr lang="en-GB" dirty="0"/>
              <a:t>Operate under tight schedule and budgets</a:t>
            </a:r>
          </a:p>
          <a:p>
            <a:pPr lvl="1"/>
            <a:r>
              <a:rPr lang="en-GB" dirty="0"/>
              <a:t>Software is key to device functionality, yet not priority for deployment</a:t>
            </a:r>
          </a:p>
          <a:p>
            <a:pPr lvl="1"/>
            <a:r>
              <a:rPr lang="en-GB" dirty="0"/>
              <a:t>Risk-analysis based process, where risk mitigation is argued with evidence</a:t>
            </a:r>
          </a:p>
          <a:p>
            <a:pPr lvl="1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9153F-4859-9E48-BF08-0EAF3166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2" y="0"/>
            <a:ext cx="10515600" cy="1325563"/>
          </a:xfrm>
        </p:spPr>
        <p:txBody>
          <a:bodyPr/>
          <a:lstStyle/>
          <a:p>
            <a:r>
              <a:rPr lang="en-GB" dirty="0"/>
              <a:t>Social technical experiment</a:t>
            </a:r>
          </a:p>
        </p:txBody>
      </p:sp>
    </p:spTree>
    <p:extLst>
      <p:ext uri="{BB962C8B-B14F-4D97-AF65-F5344CB8AC3E}">
        <p14:creationId xmlns:p14="http://schemas.microsoft.com/office/powerpoint/2010/main" val="206046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noProof="0" dirty="0"/>
              <a:t>The finite state machine (FSM)</a:t>
            </a:r>
          </a:p>
        </p:txBody>
      </p:sp>
      <p:pic>
        <p:nvPicPr>
          <p:cNvPr id="4" name="Content Placeholder 3" descr="Screen Shot 2015-02-16 at 16.23.02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" y="1800000"/>
            <a:ext cx="9255551" cy="4351338"/>
          </a:xfrm>
        </p:spPr>
      </p:pic>
    </p:spTree>
    <p:extLst>
      <p:ext uri="{BB962C8B-B14F-4D97-AF65-F5344CB8AC3E}">
        <p14:creationId xmlns:p14="http://schemas.microsoft.com/office/powerpoint/2010/main" val="1989702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dialyse_state_diagram v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1800000"/>
            <a:ext cx="9198371" cy="513688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66B6312-3469-C04B-8098-D390D0D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US" dirty="0"/>
              <a:t>Dialysis cycle FSM</a:t>
            </a:r>
          </a:p>
        </p:txBody>
      </p:sp>
    </p:spTree>
    <p:extLst>
      <p:ext uri="{BB962C8B-B14F-4D97-AF65-F5344CB8AC3E}">
        <p14:creationId xmlns:p14="http://schemas.microsoft.com/office/powerpoint/2010/main" val="27597818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dirty="0"/>
              <a:t>The</a:t>
            </a:r>
            <a:r>
              <a:rPr lang="en-GB" baseline="0" dirty="0"/>
              <a:t> r</a:t>
            </a:r>
            <a:r>
              <a:rPr lang="en-GB" dirty="0"/>
              <a:t>isk log: controller related properties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718996"/>
              </p:ext>
            </p:extLst>
          </p:nvPr>
        </p:nvGraphicFramePr>
        <p:xfrm>
          <a:off x="-17899" y="3713867"/>
          <a:ext cx="15423551" cy="3068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6" name="Document" r:id="rId3" imgW="9982200" imgH="2171700" progId="Word.Document.12">
                  <p:embed/>
                </p:oleObj>
              </mc:Choice>
              <mc:Fallback>
                <p:oleObj name="Document" r:id="rId3" imgW="9982200" imgH="2171700" progId="Word.Document.12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7899" y="3713867"/>
                        <a:ext cx="15423551" cy="3068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4D2D82D-13F3-3B45-9851-9B6FB4D03700}"/>
              </a:ext>
            </a:extLst>
          </p:cNvPr>
          <p:cNvSpPr txBox="1"/>
          <p:nvPr/>
        </p:nvSpPr>
        <p:spPr>
          <a:xfrm>
            <a:off x="720000" y="1800000"/>
            <a:ext cx="11807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each documented hazard/risk associated with C controller</a:t>
            </a:r>
          </a:p>
          <a:p>
            <a:r>
              <a:rPr lang="en-US" sz="2800" dirty="0"/>
              <a:t>    have a temporal logic formulae checked against its FSM encoding in MAL; </a:t>
            </a:r>
          </a:p>
          <a:p>
            <a:r>
              <a:rPr lang="en-US" sz="2800" dirty="0"/>
              <a:t>    check property with </a:t>
            </a:r>
            <a:r>
              <a:rPr lang="en-US" sz="2800" dirty="0" err="1"/>
              <a:t>NuSMV</a:t>
            </a:r>
            <a:r>
              <a:rPr lang="en-US" sz="2800" dirty="0"/>
              <a:t> and/or PVS</a:t>
            </a:r>
          </a:p>
        </p:txBody>
      </p:sp>
    </p:spTree>
    <p:extLst>
      <p:ext uri="{BB962C8B-B14F-4D97-AF65-F5344CB8AC3E}">
        <p14:creationId xmlns:p14="http://schemas.microsoft.com/office/powerpoint/2010/main" val="3483581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23" y="360000"/>
            <a:ext cx="11468165" cy="1325563"/>
          </a:xfrm>
        </p:spPr>
        <p:txBody>
          <a:bodyPr/>
          <a:lstStyle/>
          <a:p>
            <a:r>
              <a:rPr lang="en-GB" dirty="0"/>
              <a:t>FSM: checks with </a:t>
            </a:r>
            <a:r>
              <a:rPr lang="en-GB" dirty="0" err="1"/>
              <a:t>NuSMV</a:t>
            </a:r>
            <a:r>
              <a:rPr lang="en-GB" dirty="0"/>
              <a:t>/PVS, </a:t>
            </a:r>
            <a:r>
              <a:rPr lang="en-GB" dirty="0" err="1"/>
              <a:t>VDM+Isa</a:t>
            </a:r>
            <a:r>
              <a:rPr lang="en-GB" dirty="0"/>
              <a:t>/HOL, </a:t>
            </a:r>
            <a:r>
              <a:rPr lang="en-GB" dirty="0" err="1"/>
              <a:t>eCv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000" y="1800000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sz="3600" baseline="0" noProof="0" dirty="0"/>
              <a:t>P1: specified </a:t>
            </a:r>
            <a:r>
              <a:rPr lang="en-GB" sz="3600" baseline="0" noProof="0" dirty="0">
                <a:solidFill>
                  <a:srgbClr val="FF0000"/>
                </a:solidFill>
              </a:rPr>
              <a:t>states</a:t>
            </a:r>
            <a:r>
              <a:rPr lang="en-GB" sz="3600" baseline="0" noProof="0" dirty="0"/>
              <a:t> are </a:t>
            </a:r>
            <a:r>
              <a:rPr lang="en-GB" sz="3600" baseline="0" noProof="0" dirty="0">
                <a:solidFill>
                  <a:srgbClr val="FF0000"/>
                </a:solidFill>
              </a:rPr>
              <a:t>inaccessible</a:t>
            </a:r>
            <a:r>
              <a:rPr lang="en-GB" sz="3600" baseline="0" noProof="0" dirty="0"/>
              <a:t> in </a:t>
            </a:r>
            <a:r>
              <a:rPr lang="en-GB" sz="3600" baseline="0" noProof="0" dirty="0">
                <a:solidFill>
                  <a:srgbClr val="FF0000"/>
                </a:solidFill>
              </a:rPr>
              <a:t>dangerous</a:t>
            </a:r>
            <a:r>
              <a:rPr lang="en-GB" sz="3600" baseline="0" noProof="0" dirty="0"/>
              <a:t> </a:t>
            </a:r>
            <a:r>
              <a:rPr lang="en-GB" sz="3600" baseline="0" noProof="0" dirty="0">
                <a:solidFill>
                  <a:srgbClr val="FF0000"/>
                </a:solidFill>
              </a:rPr>
              <a:t>circumstances</a:t>
            </a:r>
            <a:r>
              <a:rPr lang="en-GB" sz="3600" baseline="0" noProof="0" dirty="0"/>
              <a:t>. E.g.: “it should not be possible to dialyse an infant with heparin in the blood circuit”.</a:t>
            </a:r>
          </a:p>
          <a:p>
            <a:r>
              <a:rPr lang="en-GB" sz="3600" baseline="0" noProof="0" dirty="0"/>
              <a:t>P2: when the dialysis machine is </a:t>
            </a:r>
            <a:r>
              <a:rPr lang="en-GB" sz="3600" baseline="0" noProof="0" dirty="0">
                <a:solidFill>
                  <a:srgbClr val="FF0000"/>
                </a:solidFill>
              </a:rPr>
              <a:t>error free</a:t>
            </a:r>
            <a:r>
              <a:rPr lang="en-GB" sz="3600" baseline="0" noProof="0" dirty="0"/>
              <a:t> it always </a:t>
            </a:r>
            <a:r>
              <a:rPr lang="en-GB" sz="3600" baseline="0" noProof="0" dirty="0">
                <a:solidFill>
                  <a:srgbClr val="FF0000"/>
                </a:solidFill>
              </a:rPr>
              <a:t>generates</a:t>
            </a:r>
            <a:r>
              <a:rPr lang="en-GB" sz="3600" baseline="0" noProof="0" dirty="0"/>
              <a:t> a </a:t>
            </a:r>
            <a:r>
              <a:rPr lang="en-GB" sz="3600" baseline="0" noProof="0" dirty="0">
                <a:solidFill>
                  <a:srgbClr val="FF0000"/>
                </a:solidFill>
              </a:rPr>
              <a:t>correct dialysis</a:t>
            </a:r>
            <a:r>
              <a:rPr lang="en-GB" sz="3600" baseline="0" noProof="0" dirty="0"/>
              <a:t> sequence. This sequence includes wash and dialysis stages.</a:t>
            </a:r>
          </a:p>
          <a:p>
            <a:r>
              <a:rPr lang="en-GB" sz="3600" baseline="0" noProof="0" dirty="0"/>
              <a:t>P3: when an </a:t>
            </a:r>
            <a:r>
              <a:rPr lang="en-GB" sz="3600" baseline="0" noProof="0" dirty="0">
                <a:solidFill>
                  <a:srgbClr val="FF0000"/>
                </a:solidFill>
              </a:rPr>
              <a:t>error</a:t>
            </a:r>
            <a:r>
              <a:rPr lang="en-GB" sz="3600" baseline="0" noProof="0" dirty="0"/>
              <a:t> event occurs then the device is </a:t>
            </a:r>
            <a:r>
              <a:rPr lang="en-GB" sz="3600" baseline="0" noProof="0" dirty="0">
                <a:solidFill>
                  <a:srgbClr val="FF0000"/>
                </a:solidFill>
              </a:rPr>
              <a:t>taken</a:t>
            </a:r>
            <a:r>
              <a:rPr lang="en-GB" sz="3600" baseline="0" noProof="0" dirty="0"/>
              <a:t> to an </a:t>
            </a:r>
            <a:r>
              <a:rPr lang="en-GB" sz="3600" baseline="0" noProof="0" dirty="0">
                <a:solidFill>
                  <a:srgbClr val="FF0000"/>
                </a:solidFill>
              </a:rPr>
              <a:t>appropriate</a:t>
            </a:r>
            <a:r>
              <a:rPr lang="en-GB" sz="3600" baseline="0" noProof="0" dirty="0"/>
              <a:t> error </a:t>
            </a:r>
            <a:r>
              <a:rPr lang="en-GB" sz="3600" baseline="0" noProof="0" dirty="0">
                <a:solidFill>
                  <a:srgbClr val="FF0000"/>
                </a:solidFill>
              </a:rPr>
              <a:t>state</a:t>
            </a:r>
            <a:r>
              <a:rPr lang="en-GB" sz="3600" baseline="0" noProof="0" dirty="0"/>
              <a:t>.</a:t>
            </a:r>
          </a:p>
          <a:p>
            <a:r>
              <a:rPr lang="en-GB" sz="3600" baseline="0" noProof="0" dirty="0"/>
              <a:t>P4: </a:t>
            </a:r>
            <a:r>
              <a:rPr lang="en-GB" sz="3600" baseline="0" noProof="0" dirty="0">
                <a:solidFill>
                  <a:srgbClr val="FF0000"/>
                </a:solidFill>
              </a:rPr>
              <a:t>states</a:t>
            </a:r>
            <a:r>
              <a:rPr lang="en-GB" sz="3600" baseline="0" noProof="0" dirty="0"/>
              <a:t> can only be </a:t>
            </a:r>
            <a:r>
              <a:rPr lang="en-GB" sz="3600" baseline="0" noProof="0" dirty="0">
                <a:solidFill>
                  <a:srgbClr val="FF0000"/>
                </a:solidFill>
              </a:rPr>
              <a:t>reached</a:t>
            </a:r>
            <a:r>
              <a:rPr lang="en-GB" sz="3600" baseline="0" noProof="0" dirty="0"/>
              <a:t> </a:t>
            </a:r>
            <a:r>
              <a:rPr lang="en-GB" sz="3600" baseline="0" noProof="0" dirty="0">
                <a:solidFill>
                  <a:srgbClr val="FF0000"/>
                </a:solidFill>
              </a:rPr>
              <a:t>if</a:t>
            </a:r>
            <a:r>
              <a:rPr lang="en-GB" sz="3600" baseline="0" noProof="0" dirty="0"/>
              <a:t> combinations of </a:t>
            </a:r>
            <a:r>
              <a:rPr lang="en-GB" sz="3600" baseline="0" noProof="0" dirty="0">
                <a:solidFill>
                  <a:srgbClr val="FF0000"/>
                </a:solidFill>
              </a:rPr>
              <a:t>states</a:t>
            </a:r>
            <a:r>
              <a:rPr lang="en-GB" sz="3600" baseline="0" noProof="0" dirty="0"/>
              <a:t> have </a:t>
            </a:r>
            <a:r>
              <a:rPr lang="en-GB" sz="3600" baseline="0" noProof="0" dirty="0">
                <a:solidFill>
                  <a:srgbClr val="FF0000"/>
                </a:solidFill>
              </a:rPr>
              <a:t>happened</a:t>
            </a:r>
            <a:r>
              <a:rPr lang="en-GB" sz="3600" baseline="0" noProof="0" dirty="0"/>
              <a:t> in the </a:t>
            </a:r>
            <a:r>
              <a:rPr lang="en-GB" sz="3600" baseline="0" noProof="0" dirty="0">
                <a:solidFill>
                  <a:srgbClr val="FF0000"/>
                </a:solidFill>
              </a:rPr>
              <a:t>past</a:t>
            </a:r>
            <a:r>
              <a:rPr lang="en-GB" sz="3600" baseline="0" noProof="0" dirty="0"/>
              <a:t>. An example of such a property is that relevant reminders are always displayed to  “close a clamp before the next phase of the cycle can commence”.</a:t>
            </a:r>
            <a:endParaRPr lang="en-GB" dirty="0"/>
          </a:p>
        </p:txBody>
      </p:sp>
      <p:pic>
        <p:nvPicPr>
          <p:cNvPr id="4" name="pasted-image.png">
            <a:extLst>
              <a:ext uri="{FF2B5EF4-FFF2-40B4-BE49-F238E27FC236}">
                <a16:creationId xmlns:a16="http://schemas.microsoft.com/office/drawing/2014/main" id="{F9DD4D31-BFE9-1443-A7C9-27BDC1CB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810" y="1685563"/>
            <a:ext cx="2919267" cy="50027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86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Motivation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720000" y="1800000"/>
            <a:ext cx="10515600" cy="484143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Most medical device companies are small</a:t>
            </a:r>
          </a:p>
          <a:p>
            <a:r>
              <a:rPr lang="en-GB" dirty="0"/>
              <a:t>CE-marking safety-critical software is tricky:</a:t>
            </a:r>
          </a:p>
          <a:p>
            <a:pPr lvl="1"/>
            <a:r>
              <a:rPr lang="en-GB" dirty="0"/>
              <a:t>Regulation</a:t>
            </a:r>
            <a:r>
              <a:rPr dirty="0"/>
              <a:t> and standards</a:t>
            </a:r>
            <a:r>
              <a:rPr lang="en-GB" dirty="0"/>
              <a:t> only provide guidelines</a:t>
            </a:r>
          </a:p>
          <a:p>
            <a:pPr lvl="1"/>
            <a:r>
              <a:rPr lang="en-GB" dirty="0"/>
              <a:t>Engineers are not trained in dependable software techniques</a:t>
            </a:r>
            <a:endParaRPr dirty="0"/>
          </a:p>
          <a:p>
            <a:r>
              <a:rPr lang="en-GB" dirty="0"/>
              <a:t>Emphasis</a:t>
            </a:r>
            <a:r>
              <a:rPr dirty="0"/>
              <a:t> </a:t>
            </a:r>
            <a:r>
              <a:rPr lang="en-GB" dirty="0"/>
              <a:t>on </a:t>
            </a:r>
            <a:r>
              <a:rPr dirty="0"/>
              <a:t>risk control measures</a:t>
            </a:r>
            <a:endParaRPr lang="en-GB" dirty="0"/>
          </a:p>
          <a:p>
            <a:r>
              <a:rPr lang="en-GB" dirty="0"/>
              <a:t>A</a:t>
            </a:r>
            <a:r>
              <a:rPr dirty="0"/>
              <a:t>d-hoc software engineering methodology (e.g. no language subsets)</a:t>
            </a:r>
          </a:p>
          <a:p>
            <a:endParaRPr lang="en-GB" dirty="0"/>
          </a:p>
          <a:p>
            <a:r>
              <a:rPr lang="en-GB" b="1" dirty="0">
                <a:solidFill>
                  <a:schemeClr val="accent1"/>
                </a:solidFill>
              </a:rPr>
              <a:t>How </a:t>
            </a:r>
            <a:r>
              <a:rPr b="1" dirty="0">
                <a:solidFill>
                  <a:schemeClr val="accent1"/>
                </a:solidFill>
              </a:rPr>
              <a:t>could we transfer skills/methods?</a:t>
            </a:r>
          </a:p>
          <a:p>
            <a:r>
              <a:rPr lang="en-GB" b="1" dirty="0">
                <a:solidFill>
                  <a:schemeClr val="accent1"/>
                </a:solidFill>
              </a:rPr>
              <a:t>How </a:t>
            </a:r>
            <a:r>
              <a:rPr b="1" dirty="0">
                <a:solidFill>
                  <a:schemeClr val="accent1"/>
                </a:solidFill>
              </a:rPr>
              <a:t>could we improve dependability</a:t>
            </a:r>
            <a:r>
              <a:rPr lang="en-GB" b="1" dirty="0">
                <a:solidFill>
                  <a:schemeClr val="accent1"/>
                </a:solidFill>
              </a:rPr>
              <a:t> before/within clinical trials</a:t>
            </a:r>
            <a:r>
              <a:rPr b="1" dirty="0">
                <a:solidFill>
                  <a:schemeClr val="accent1"/>
                </a:solidFill>
              </a:rPr>
              <a:t>?</a:t>
            </a:r>
            <a:endParaRPr lang="en-GB" b="1" dirty="0">
              <a:solidFill>
                <a:schemeClr val="accent1"/>
              </a:solidFill>
            </a:endParaRPr>
          </a:p>
          <a:p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7734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1A78B2-2E07-AD43-BADB-06555F1D054F}"/>
              </a:ext>
            </a:extLst>
          </p:cNvPr>
          <p:cNvSpPr/>
          <p:nvPr/>
        </p:nvSpPr>
        <p:spPr>
          <a:xfrm>
            <a:off x="3240156" y="2087217"/>
            <a:ext cx="1351722" cy="37768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79C9A-2300-4F47-9F17-899C3AAEA9A7}"/>
              </a:ext>
            </a:extLst>
          </p:cNvPr>
          <p:cNvSpPr/>
          <p:nvPr/>
        </p:nvSpPr>
        <p:spPr>
          <a:xfrm>
            <a:off x="3670851" y="3551582"/>
            <a:ext cx="2471531" cy="36443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4A6412-15D6-9D40-BC8C-F845912BA382}"/>
              </a:ext>
            </a:extLst>
          </p:cNvPr>
          <p:cNvSpPr/>
          <p:nvPr/>
        </p:nvSpPr>
        <p:spPr>
          <a:xfrm>
            <a:off x="2100469" y="4266570"/>
            <a:ext cx="2113721" cy="404821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DBEC-3B56-4B55-A9C5-2B8F1552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60000"/>
            <a:ext cx="11223929" cy="6085923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GB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Hardware message: varied clocks leads to required decision below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inline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BolousOfEncoder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MSB,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LSB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MSB and LSB share 3 bits, moved to </a:t>
            </a:r>
            <a:r>
              <a:rPr lang="en-GB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Moverlap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 and </a:t>
            </a:r>
            <a:r>
              <a:rPr lang="en-GB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Loverlap</a:t>
            </a:r>
            <a:endParaRPr lang="en-GB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Moverlap</a:t>
            </a:r>
            <a:r>
              <a:rPr lang="en-GB" dirty="0">
                <a:latin typeface="Consolas" panose="020B0609020204030204" pitchFamily="49" charset="0"/>
              </a:rPr>
              <a:t> = MSB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GB" dirty="0">
                <a:latin typeface="Consolas" panose="020B0609020204030204" pitchFamily="49" charset="0"/>
              </a:rPr>
              <a:t> 0x07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Loverlap</a:t>
            </a:r>
            <a:r>
              <a:rPr lang="en-GB" dirty="0">
                <a:latin typeface="Consolas" panose="020B0609020204030204" pitchFamily="49" charset="0"/>
              </a:rPr>
              <a:t> = ( LSB / 32 )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GB" dirty="0">
                <a:latin typeface="Consolas" panose="020B0609020204030204" pitchFamily="49" charset="0"/>
              </a:rPr>
              <a:t> 0x07 ;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	// We believe LSB, so correct the MSB if they are different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DeltaOverlap</a:t>
            </a:r>
            <a:r>
              <a:rPr lang="en-GB" dirty="0">
                <a:latin typeface="Consolas" panose="020B0609020204030204" pitchFamily="49" charset="0"/>
              </a:rPr>
              <a:t> = ( </a:t>
            </a:r>
            <a:r>
              <a:rPr lang="en-GB" dirty="0" err="1">
                <a:latin typeface="Consolas" panose="020B0609020204030204" pitchFamily="49" charset="0"/>
              </a:rPr>
              <a:t>Loverlap</a:t>
            </a:r>
            <a:r>
              <a:rPr lang="en-GB" dirty="0">
                <a:latin typeface="Consolas" panose="020B0609020204030204" pitchFamily="49" charset="0"/>
              </a:rPr>
              <a:t> - </a:t>
            </a:r>
            <a:r>
              <a:rPr lang="en-GB" dirty="0" err="1">
                <a:latin typeface="Consolas" panose="020B0609020204030204" pitchFamily="49" charset="0"/>
              </a:rPr>
              <a:t>Moverlap</a:t>
            </a:r>
            <a:r>
              <a:rPr lang="en-GB" dirty="0">
                <a:latin typeface="Consolas" panose="020B0609020204030204" pitchFamily="49" charset="0"/>
              </a:rPr>
              <a:t> )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GB" dirty="0">
                <a:latin typeface="Consolas" panose="020B0609020204030204" pitchFamily="49" charset="0"/>
              </a:rPr>
              <a:t> 0x07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TrueMSB</a:t>
            </a:r>
            <a:r>
              <a:rPr lang="en-GB" dirty="0">
                <a:latin typeface="Consolas" panose="020B0609020204030204" pitchFamily="49" charset="0"/>
              </a:rPr>
              <a:t> = MSB + </a:t>
            </a:r>
            <a:r>
              <a:rPr lang="en-GB" dirty="0" err="1">
                <a:latin typeface="Consolas" panose="020B0609020204030204" pitchFamily="49" charset="0"/>
              </a:rPr>
              <a:t>DeltaOverlap</a:t>
            </a:r>
            <a:r>
              <a:rPr lang="en-GB" dirty="0">
                <a:latin typeface="Consolas" panose="020B0609020204030204" pitchFamily="49" charset="0"/>
              </a:rPr>
              <a:t>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dirty="0" err="1">
                <a:latin typeface="Consolas" panose="020B0609020204030204" pitchFamily="49" charset="0"/>
              </a:rPr>
              <a:t>DeltaOverlap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GB" dirty="0">
                <a:latin typeface="Consolas" panose="020B0609020204030204" pitchFamily="49" charset="0"/>
              </a:rPr>
              <a:t> 0x04 ) </a:t>
            </a:r>
            <a:r>
              <a:rPr lang="en-GB" dirty="0" err="1">
                <a:latin typeface="Consolas" panose="020B0609020204030204" pitchFamily="49" charset="0"/>
              </a:rPr>
              <a:t>TrueMSB</a:t>
            </a:r>
            <a:r>
              <a:rPr lang="en-GB" dirty="0">
                <a:latin typeface="Consolas" panose="020B0609020204030204" pitchFamily="49" charset="0"/>
              </a:rPr>
              <a:t> -= 0x08 ;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-8 to compensate for encoder zero offset to prevent firmware overflow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latin typeface="Consolas" panose="020B0609020204030204" pitchFamily="49" charset="0"/>
              </a:rPr>
              <a:t> ( ( </a:t>
            </a:r>
            <a:r>
              <a:rPr lang="en-GB" dirty="0" err="1">
                <a:latin typeface="Consolas" panose="020B0609020204030204" pitchFamily="49" charset="0"/>
              </a:rPr>
              <a:t>TrueMSB</a:t>
            </a:r>
            <a:r>
              <a:rPr lang="en-GB" dirty="0">
                <a:latin typeface="Consolas" panose="020B0609020204030204" pitchFamily="49" charset="0"/>
              </a:rPr>
              <a:t> * 32 )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|</a:t>
            </a:r>
            <a:r>
              <a:rPr lang="en-GB" dirty="0">
                <a:latin typeface="Consolas" panose="020B0609020204030204" pitchFamily="49" charset="0"/>
              </a:rPr>
              <a:t> LSB ) - 8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21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DBEC-3B56-4B55-A9C5-2B8F1552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60000"/>
            <a:ext cx="11223929" cy="6085923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GB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Hardware message: varied clocks leads to required decision below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inline unsigned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BolousOfEncoder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unsigned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MSB,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unsigned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LSB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pre</a:t>
            </a:r>
            <a:r>
              <a:rPr lang="en-GB" dirty="0">
                <a:latin typeface="Consolas" panose="020B0609020204030204" pitchFamily="49" charset="0"/>
              </a:rPr>
              <a:t>( MSB &gt;= 0 &amp;&amp; LSB &gt;= 0 &amp;&amp; MSB &lt;= 255 &amp;&amp; LSB &lt;= 255 )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MSB and LSB share 3 bits, moved to </a:t>
            </a:r>
            <a:r>
              <a:rPr lang="en-GB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Moverlap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 and </a:t>
            </a:r>
            <a:r>
              <a:rPr lang="en-GB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Loverlap</a:t>
            </a:r>
            <a:endParaRPr lang="en-GB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unsigned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Moverlap</a:t>
            </a:r>
            <a:r>
              <a:rPr lang="en-GB" dirty="0">
                <a:latin typeface="Consolas" panose="020B0609020204030204" pitchFamily="49" charset="0"/>
              </a:rPr>
              <a:t> = MSB &amp; 0x07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u</a:t>
            </a:r>
            <a:r>
              <a:rPr lang="en-GB" dirty="0">
                <a:latin typeface="Consolas" panose="020B0609020204030204" pitchFamily="49" charset="0"/>
              </a:rPr>
              <a:t>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unsigned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Loverlap</a:t>
            </a:r>
            <a:r>
              <a:rPr lang="en-GB" dirty="0">
                <a:latin typeface="Consolas" panose="020B0609020204030204" pitchFamily="49" charset="0"/>
              </a:rPr>
              <a:t> = ( LSB / 32 ) &amp; 0x07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u</a:t>
            </a:r>
            <a:r>
              <a:rPr lang="en-GB" dirty="0">
                <a:latin typeface="Consolas" panose="020B0609020204030204" pitchFamily="49" charset="0"/>
              </a:rPr>
              <a:t> ;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	// We believe LSB, so correct the MSB if they are different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unsigned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DeltaOverlap</a:t>
            </a:r>
            <a:r>
              <a:rPr lang="en-GB" dirty="0">
                <a:latin typeface="Consolas" panose="020B0609020204030204" pitchFamily="49" charset="0"/>
              </a:rPr>
              <a:t> = ( </a:t>
            </a:r>
            <a:r>
              <a:rPr lang="en-GB" dirty="0" err="1">
                <a:latin typeface="Consolas" panose="020B0609020204030204" pitchFamily="49" charset="0"/>
              </a:rPr>
              <a:t>Loverlap</a:t>
            </a:r>
            <a:r>
              <a:rPr lang="en-GB" dirty="0">
                <a:latin typeface="Consolas" panose="020B0609020204030204" pitchFamily="49" charset="0"/>
              </a:rPr>
              <a:t> - </a:t>
            </a:r>
            <a:r>
              <a:rPr lang="en-GB" dirty="0" err="1">
                <a:latin typeface="Consolas" panose="020B0609020204030204" pitchFamily="49" charset="0"/>
              </a:rPr>
              <a:t>Moverlap</a:t>
            </a:r>
            <a:r>
              <a:rPr lang="en-GB" dirty="0">
                <a:latin typeface="Consolas" panose="020B0609020204030204" pitchFamily="49" charset="0"/>
              </a:rPr>
              <a:t> ) &amp; 0x07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u</a:t>
            </a:r>
            <a:r>
              <a:rPr lang="en-GB" dirty="0">
                <a:latin typeface="Consolas" panose="020B0609020204030204" pitchFamily="49" charset="0"/>
              </a:rPr>
              <a:t>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unsigned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TrueMSB</a:t>
            </a:r>
            <a:r>
              <a:rPr lang="en-GB" dirty="0">
                <a:latin typeface="Consolas" panose="020B0609020204030204" pitchFamily="49" charset="0"/>
              </a:rPr>
              <a:t> = MSB + </a:t>
            </a:r>
            <a:r>
              <a:rPr lang="en-GB" dirty="0" err="1">
                <a:latin typeface="Consolas" panose="020B0609020204030204" pitchFamily="49" charset="0"/>
              </a:rPr>
              <a:t>DeltaOverlap</a:t>
            </a:r>
            <a:r>
              <a:rPr lang="en-GB" dirty="0">
                <a:latin typeface="Consolas" panose="020B0609020204030204" pitchFamily="49" charset="0"/>
              </a:rPr>
              <a:t>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if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dirty="0" err="1">
                <a:latin typeface="Consolas" panose="020B0609020204030204" pitchFamily="49" charset="0"/>
              </a:rPr>
              <a:t>DeltaOverlap</a:t>
            </a:r>
            <a:r>
              <a:rPr lang="en-GB" dirty="0">
                <a:latin typeface="Consolas" panose="020B0609020204030204" pitchFamily="49" charset="0"/>
              </a:rPr>
              <a:t> &amp; 0x04u ) </a:t>
            </a:r>
            <a:r>
              <a:rPr lang="en-GB" dirty="0" err="1">
                <a:latin typeface="Consolas" panose="020B0609020204030204" pitchFamily="49" charset="0"/>
              </a:rPr>
              <a:t>TrueMSB</a:t>
            </a:r>
            <a:r>
              <a:rPr lang="en-GB" dirty="0">
                <a:latin typeface="Consolas" panose="020B0609020204030204" pitchFamily="49" charset="0"/>
              </a:rPr>
              <a:t> -= 0x08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u</a:t>
            </a:r>
            <a:r>
              <a:rPr lang="en-GB" dirty="0">
                <a:latin typeface="Consolas" panose="020B0609020204030204" pitchFamily="49" charset="0"/>
              </a:rPr>
              <a:t> ;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-8 to compensate for encoder zero offset to prevent firmware overflow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latin typeface="Consolas" panose="020B0609020204030204" pitchFamily="49" charset="0"/>
              </a:rPr>
              <a:t> ( ( </a:t>
            </a:r>
            <a:r>
              <a:rPr lang="en-GB" dirty="0" err="1">
                <a:latin typeface="Consolas" panose="020B0609020204030204" pitchFamily="49" charset="0"/>
              </a:rPr>
              <a:t>TrueMSB</a:t>
            </a:r>
            <a:r>
              <a:rPr lang="en-GB" dirty="0">
                <a:latin typeface="Consolas" panose="020B0609020204030204" pitchFamily="49" charset="0"/>
              </a:rPr>
              <a:t> * 32 ) | LSB ) - 8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603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DBEC-3B56-4B55-A9C5-2B8F1552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60000"/>
            <a:ext cx="11223929" cy="608592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GB" sz="1500" b="1" dirty="0">
                <a:solidFill>
                  <a:srgbClr val="00B050"/>
                </a:solidFill>
                <a:latin typeface="Consolas" panose="020B0609020204030204" pitchFamily="49" charset="0"/>
              </a:rPr>
              <a:t>// Hardware message: varied clocks leads to required decision below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600" dirty="0">
                <a:solidFill>
                  <a:srgbClr val="00B0F0"/>
                </a:solidFill>
                <a:latin typeface="Consolas" panose="020B0609020204030204" pitchFamily="49" charset="0"/>
              </a:rPr>
              <a:t>inline unsigned </a:t>
            </a:r>
            <a:r>
              <a:rPr lang="en-GB" sz="1600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BolousOfEncoder</a:t>
            </a:r>
            <a:r>
              <a:rPr lang="en-GB" sz="1600" dirty="0"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00B0F0"/>
                </a:solidFill>
                <a:latin typeface="Consolas" panose="020B0609020204030204" pitchFamily="49" charset="0"/>
              </a:rPr>
              <a:t>unsigned</a:t>
            </a:r>
            <a:r>
              <a:rPr lang="en-GB" sz="1600" dirty="0"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sz="1600" dirty="0">
                <a:latin typeface="Consolas" panose="020B0609020204030204" pitchFamily="49" charset="0"/>
              </a:rPr>
              <a:t> MSB, </a:t>
            </a:r>
            <a:r>
              <a:rPr lang="en-GB" sz="1600" dirty="0">
                <a:solidFill>
                  <a:srgbClr val="00B0F0"/>
                </a:solidFill>
                <a:latin typeface="Consolas" panose="020B0609020204030204" pitchFamily="49" charset="0"/>
              </a:rPr>
              <a:t>unsigned </a:t>
            </a:r>
            <a:r>
              <a:rPr lang="en-GB" sz="1600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sz="1600" dirty="0">
                <a:latin typeface="Consolas" panose="020B0609020204030204" pitchFamily="49" charset="0"/>
              </a:rPr>
              <a:t> LSB 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500" b="1" dirty="0">
                <a:solidFill>
                  <a:srgbClr val="FF0000"/>
                </a:solidFill>
                <a:latin typeface="Consolas" panose="020B0609020204030204" pitchFamily="49" charset="0"/>
              </a:rPr>
              <a:t>pre</a:t>
            </a:r>
            <a:r>
              <a:rPr lang="en-GB" sz="1500" dirty="0">
                <a:latin typeface="Consolas" panose="020B0609020204030204" pitchFamily="49" charset="0"/>
              </a:rPr>
              <a:t>((</a:t>
            </a:r>
            <a:r>
              <a:rPr lang="en-GB" sz="1500" dirty="0" err="1">
                <a:latin typeface="Consolas" panose="020B0609020204030204" pitchFamily="49" charset="0"/>
              </a:rPr>
              <a:t>minof</a:t>
            </a:r>
            <a:r>
              <a:rPr lang="en-GB" sz="1500" dirty="0">
                <a:latin typeface="Consolas" panose="020B0609020204030204" pitchFamily="49" charset="0"/>
              </a:rPr>
              <a:t>(</a:t>
            </a:r>
            <a:r>
              <a:rPr lang="en-GB" sz="1500" dirty="0" err="1">
                <a:latin typeface="Consolas" panose="020B0609020204030204" pitchFamily="49" charset="0"/>
              </a:rPr>
              <a:t>int</a:t>
            </a:r>
            <a:r>
              <a:rPr lang="en-GB" sz="1500" dirty="0">
                <a:latin typeface="Consolas" panose="020B0609020204030204" pitchFamily="49" charset="0"/>
              </a:rPr>
              <a:t>) &lt;= (63u &amp; </a:t>
            </a:r>
            <a:r>
              <a:rPr lang="en-GB" sz="1500" dirty="0" err="1">
                <a:latin typeface="Consolas" panose="020B0609020204030204" pitchFamily="49" charset="0"/>
              </a:rPr>
              <a:t>msb</a:t>
            </a:r>
            <a:r>
              <a:rPr lang="en-GB" sz="1500" dirty="0">
                <a:latin typeface="Consolas" panose="020B0609020204030204" pitchFamily="49" charset="0"/>
              </a:rPr>
              <a:t>)) &amp;&amp; (</a:t>
            </a:r>
            <a:r>
              <a:rPr lang="en-GB" sz="1500" dirty="0" err="1">
                <a:latin typeface="Consolas" panose="020B0609020204030204" pitchFamily="49" charset="0"/>
              </a:rPr>
              <a:t>minof</a:t>
            </a:r>
            <a:r>
              <a:rPr lang="en-GB" sz="1500" dirty="0">
                <a:latin typeface="Consolas" panose="020B0609020204030204" pitchFamily="49" charset="0"/>
              </a:rPr>
              <a:t>(</a:t>
            </a:r>
            <a:r>
              <a:rPr lang="en-GB" sz="1500" dirty="0" err="1">
                <a:latin typeface="Consolas" panose="020B0609020204030204" pitchFamily="49" charset="0"/>
              </a:rPr>
              <a:t>int</a:t>
            </a:r>
            <a:r>
              <a:rPr lang="en-GB" sz="1500" dirty="0">
                <a:latin typeface="Consolas" panose="020B0609020204030204" pitchFamily="49" charset="0"/>
              </a:rPr>
              <a:t>) &lt;= (63u &amp; (</a:t>
            </a:r>
            <a:r>
              <a:rPr lang="en-GB" sz="1500" dirty="0" err="1">
                <a:latin typeface="Consolas" panose="020B0609020204030204" pitchFamily="49" charset="0"/>
              </a:rPr>
              <a:t>lsb</a:t>
            </a:r>
            <a:r>
              <a:rPr lang="en-GB" sz="1500" dirty="0">
                <a:latin typeface="Consolas" panose="020B0609020204030204" pitchFamily="49" charset="0"/>
              </a:rPr>
              <a:t> / 4u))) &amp;&amp; (((63u &amp; (</a:t>
            </a:r>
            <a:r>
              <a:rPr lang="en-GB" sz="1500" dirty="0" err="1">
                <a:latin typeface="Consolas" panose="020B0609020204030204" pitchFamily="49" charset="0"/>
              </a:rPr>
              <a:t>lsb</a:t>
            </a:r>
            <a:r>
              <a:rPr lang="en-GB" sz="1500" dirty="0">
                <a:latin typeface="Consolas" panose="020B0609020204030204" pitchFamily="49" charset="0"/>
              </a:rPr>
              <a:t> / 4u)) &lt; (256u + (63u &amp; </a:t>
            </a:r>
            <a:r>
              <a:rPr lang="en-GB" sz="1500" dirty="0" err="1">
                <a:latin typeface="Consolas" panose="020B0609020204030204" pitchFamily="49" charset="0"/>
              </a:rPr>
              <a:t>msb</a:t>
            </a:r>
            <a:r>
              <a:rPr lang="en-GB" sz="1500" dirty="0">
                <a:latin typeface="Consolas" panose="020B0609020204030204" pitchFamily="49" charset="0"/>
              </a:rPr>
              <a:t>))) &amp;&amp; ((63u &amp; </a:t>
            </a:r>
            <a:r>
              <a:rPr lang="en-GB" sz="1500" dirty="0" err="1">
                <a:latin typeface="Consolas" panose="020B0609020204030204" pitchFamily="49" charset="0"/>
              </a:rPr>
              <a:t>msb</a:t>
            </a:r>
            <a:r>
              <a:rPr lang="en-GB" sz="1500" dirty="0">
                <a:latin typeface="Consolas" panose="020B0609020204030204" pitchFamily="49" charset="0"/>
              </a:rPr>
              <a:t>) &lt;= (63u &amp; (</a:t>
            </a:r>
            <a:r>
              <a:rPr lang="en-GB" sz="1500" dirty="0" err="1">
                <a:latin typeface="Consolas" panose="020B0609020204030204" pitchFamily="49" charset="0"/>
              </a:rPr>
              <a:t>lsb</a:t>
            </a:r>
            <a:r>
              <a:rPr lang="en-GB" sz="1500" dirty="0">
                <a:latin typeface="Consolas" panose="020B0609020204030204" pitchFamily="49" charset="0"/>
              </a:rPr>
              <a:t> / 4u)))) &amp;&amp; ( </a:t>
            </a:r>
            <a:r>
              <a:rPr lang="en-GB" sz="1500" dirty="0" err="1">
                <a:latin typeface="Consolas" panose="020B0609020204030204" pitchFamily="49" charset="0"/>
              </a:rPr>
              <a:t>minof</a:t>
            </a:r>
            <a:r>
              <a:rPr lang="en-GB" sz="1500" dirty="0">
                <a:latin typeface="Consolas" panose="020B0609020204030204" pitchFamily="49" charset="0"/>
              </a:rPr>
              <a:t>(</a:t>
            </a:r>
            <a:r>
              <a:rPr lang="en-GB" sz="1500" dirty="0" err="1">
                <a:latin typeface="Consolas" panose="020B0609020204030204" pitchFamily="49" charset="0"/>
              </a:rPr>
              <a:t>int</a:t>
            </a:r>
            <a:r>
              <a:rPr lang="en-GB" sz="1500" dirty="0">
                <a:latin typeface="Consolas" panose="020B0609020204030204" pitchFamily="49" charset="0"/>
              </a:rPr>
              <a:t>) &lt;= (63u &amp; ( (63u &amp; (</a:t>
            </a:r>
            <a:r>
              <a:rPr lang="en-GB" sz="1500" dirty="0" err="1">
                <a:latin typeface="Consolas" panose="020B0609020204030204" pitchFamily="49" charset="0"/>
              </a:rPr>
              <a:t>lsb</a:t>
            </a:r>
            <a:r>
              <a:rPr lang="en-GB" sz="1500" dirty="0">
                <a:latin typeface="Consolas" panose="020B0609020204030204" pitchFamily="49" charset="0"/>
              </a:rPr>
              <a:t>/ 4u)) - (63u &amp; </a:t>
            </a:r>
            <a:r>
              <a:rPr lang="en-GB" sz="1500" dirty="0" err="1">
                <a:latin typeface="Consolas" panose="020B0609020204030204" pitchFamily="49" charset="0"/>
              </a:rPr>
              <a:t>msb</a:t>
            </a:r>
            <a:r>
              <a:rPr lang="en-GB" sz="1500" dirty="0">
                <a:latin typeface="Consolas" panose="020B0609020204030204" pitchFamily="49" charset="0"/>
              </a:rPr>
              <a:t>) )) ) &amp;&amp; (</a:t>
            </a:r>
            <a:r>
              <a:rPr lang="en-GB" sz="1500" dirty="0" err="1">
                <a:latin typeface="Consolas" panose="020B0609020204030204" pitchFamily="49" charset="0"/>
              </a:rPr>
              <a:t>minof</a:t>
            </a:r>
            <a:r>
              <a:rPr lang="en-GB" sz="1500" dirty="0">
                <a:latin typeface="Consolas" panose="020B0609020204030204" pitchFamily="49" charset="0"/>
              </a:rPr>
              <a:t>(</a:t>
            </a:r>
            <a:r>
              <a:rPr lang="en-GB" sz="1500" dirty="0" err="1">
                <a:latin typeface="Consolas" panose="020B0609020204030204" pitchFamily="49" charset="0"/>
              </a:rPr>
              <a:t>int</a:t>
            </a:r>
            <a:r>
              <a:rPr lang="en-GB" sz="1500" dirty="0">
                <a:latin typeface="Consolas" panose="020B0609020204030204" pitchFamily="49" charset="0"/>
              </a:rPr>
              <a:t>) &lt;=   ((63u &amp; ( (63u &amp; (</a:t>
            </a:r>
            <a:r>
              <a:rPr lang="en-GB" sz="1500" dirty="0" err="1">
                <a:latin typeface="Consolas" panose="020B0609020204030204" pitchFamily="49" charset="0"/>
              </a:rPr>
              <a:t>lsb</a:t>
            </a:r>
            <a:r>
              <a:rPr lang="en-GB" sz="1500" dirty="0">
                <a:latin typeface="Consolas" panose="020B0609020204030204" pitchFamily="49" charset="0"/>
              </a:rPr>
              <a:t> / 4u)) - (63u &amp; </a:t>
            </a:r>
            <a:r>
              <a:rPr lang="en-GB" sz="1500" dirty="0" err="1">
                <a:latin typeface="Consolas" panose="020B0609020204030204" pitchFamily="49" charset="0"/>
              </a:rPr>
              <a:t>msb</a:t>
            </a:r>
            <a:r>
              <a:rPr lang="en-GB" sz="1500" dirty="0">
                <a:latin typeface="Consolas" panose="020B0609020204030204" pitchFamily="49" charset="0"/>
              </a:rPr>
              <a:t>))) + </a:t>
            </a:r>
            <a:r>
              <a:rPr lang="en-GB" sz="1500" dirty="0" err="1">
                <a:latin typeface="Consolas" panose="020B0609020204030204" pitchFamily="49" charset="0"/>
              </a:rPr>
              <a:t>msb</a:t>
            </a:r>
            <a:r>
              <a:rPr lang="en-GB" sz="1500" dirty="0">
                <a:latin typeface="Consolas" panose="020B0609020204030204" pitchFamily="49" charset="0"/>
              </a:rPr>
              <a:t>)) &amp;&amp; (  ((63U &amp; ((63U &amp; (LSB / 4U)) - (63U &amp; MSB))) + (63U &amp; MSB)) in   </a:t>
            </a:r>
            <a:r>
              <a:rPr lang="en-GB" sz="1500" dirty="0" err="1">
                <a:latin typeface="Consolas" panose="020B0609020204030204" pitchFamily="49" charset="0"/>
              </a:rPr>
              <a:t>minof</a:t>
            </a:r>
            <a:r>
              <a:rPr lang="en-GB" sz="1500" dirty="0">
                <a:latin typeface="Consolas" panose="020B0609020204030204" pitchFamily="49" charset="0"/>
              </a:rPr>
              <a:t>(</a:t>
            </a:r>
            <a:r>
              <a:rPr lang="en-GB" sz="1500" dirty="0" err="1">
                <a:latin typeface="Consolas" panose="020B0609020204030204" pitchFamily="49" charset="0"/>
              </a:rPr>
              <a:t>int</a:t>
            </a:r>
            <a:r>
              <a:rPr lang="en-GB" sz="1500" dirty="0">
                <a:latin typeface="Consolas" panose="020B0609020204030204" pitchFamily="49" charset="0"/>
              </a:rPr>
              <a:t>)..(</a:t>
            </a:r>
            <a:r>
              <a:rPr lang="en-GB" sz="1500" dirty="0" err="1">
                <a:latin typeface="Consolas" panose="020B0609020204030204" pitchFamily="49" charset="0"/>
              </a:rPr>
              <a:t>maxof</a:t>
            </a:r>
            <a:r>
              <a:rPr lang="en-GB" sz="1500" dirty="0">
                <a:latin typeface="Consolas" panose="020B0609020204030204" pitchFamily="49" charset="0"/>
              </a:rPr>
              <a:t>(</a:t>
            </a:r>
            <a:r>
              <a:rPr lang="en-GB" sz="1500" dirty="0" err="1">
                <a:latin typeface="Consolas" panose="020B0609020204030204" pitchFamily="49" charset="0"/>
              </a:rPr>
              <a:t>int</a:t>
            </a:r>
            <a:r>
              <a:rPr lang="en-GB" sz="1500" dirty="0">
                <a:latin typeface="Consolas" panose="020B0609020204030204" pitchFamily="49" charset="0"/>
              </a:rPr>
              <a:t>)-1) )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500" dirty="0">
                <a:latin typeface="Consolas" panose="020B0609020204030204" pitchFamily="49" charset="0"/>
              </a:rPr>
              <a:t>{	</a:t>
            </a:r>
            <a:r>
              <a:rPr lang="en-GB" sz="1500" b="1" dirty="0">
                <a:solidFill>
                  <a:srgbClr val="00B050"/>
                </a:solidFill>
                <a:latin typeface="Consolas" panose="020B0609020204030204" pitchFamily="49" charset="0"/>
              </a:rPr>
              <a:t>// MSB and LSB share 3 bits, moved to </a:t>
            </a:r>
            <a:r>
              <a:rPr lang="en-GB" sz="15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Moverlap</a:t>
            </a:r>
            <a:r>
              <a:rPr lang="en-GB" sz="1500" b="1" dirty="0">
                <a:solidFill>
                  <a:srgbClr val="00B050"/>
                </a:solidFill>
                <a:latin typeface="Consolas" panose="020B0609020204030204" pitchFamily="49" charset="0"/>
              </a:rPr>
              <a:t> and </a:t>
            </a:r>
            <a:r>
              <a:rPr lang="en-GB" sz="1500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Loverlap</a:t>
            </a:r>
            <a:endParaRPr lang="en-GB" sz="15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1500" dirty="0">
                <a:latin typeface="Consolas" panose="020B0609020204030204" pitchFamily="49" charset="0"/>
              </a:rPr>
              <a:t>	</a:t>
            </a:r>
            <a:r>
              <a:rPr lang="en-GB" sz="1500" dirty="0">
                <a:solidFill>
                  <a:srgbClr val="00B0F0"/>
                </a:solidFill>
                <a:latin typeface="Consolas" panose="020B0609020204030204" pitchFamily="49" charset="0"/>
              </a:rPr>
              <a:t>unsigned </a:t>
            </a:r>
            <a:r>
              <a:rPr lang="en-GB" sz="1500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sz="1500" dirty="0">
                <a:latin typeface="Consolas" panose="020B0609020204030204" pitchFamily="49" charset="0"/>
              </a:rPr>
              <a:t> </a:t>
            </a:r>
            <a:r>
              <a:rPr lang="en-GB" sz="1500" dirty="0" err="1">
                <a:latin typeface="Consolas" panose="020B0609020204030204" pitchFamily="49" charset="0"/>
              </a:rPr>
              <a:t>Moverlap</a:t>
            </a:r>
            <a:r>
              <a:rPr lang="en-GB" sz="1500" dirty="0">
                <a:latin typeface="Consolas" panose="020B0609020204030204" pitchFamily="49" charset="0"/>
              </a:rPr>
              <a:t> = MSB &amp; 0x07</a:t>
            </a:r>
            <a:r>
              <a:rPr lang="en-GB" sz="1500" dirty="0">
                <a:solidFill>
                  <a:srgbClr val="00B0F0"/>
                </a:solidFill>
                <a:latin typeface="Consolas" panose="020B0609020204030204" pitchFamily="49" charset="0"/>
              </a:rPr>
              <a:t>u</a:t>
            </a:r>
            <a:r>
              <a:rPr lang="en-GB" sz="1500" dirty="0">
                <a:latin typeface="Consolas" panose="020B0609020204030204" pitchFamily="49" charset="0"/>
              </a:rPr>
              <a:t>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500" dirty="0">
                <a:latin typeface="Consolas" panose="020B0609020204030204" pitchFamily="49" charset="0"/>
              </a:rPr>
              <a:t>	</a:t>
            </a:r>
            <a:r>
              <a:rPr lang="en-GB" sz="1500" dirty="0">
                <a:solidFill>
                  <a:srgbClr val="00B0F0"/>
                </a:solidFill>
                <a:latin typeface="Consolas" panose="020B0609020204030204" pitchFamily="49" charset="0"/>
              </a:rPr>
              <a:t>unsigned </a:t>
            </a:r>
            <a:r>
              <a:rPr lang="en-GB" sz="1500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sz="1500" dirty="0">
                <a:latin typeface="Consolas" panose="020B0609020204030204" pitchFamily="49" charset="0"/>
              </a:rPr>
              <a:t> </a:t>
            </a:r>
            <a:r>
              <a:rPr lang="en-GB" sz="1500" dirty="0" err="1">
                <a:latin typeface="Consolas" panose="020B0609020204030204" pitchFamily="49" charset="0"/>
              </a:rPr>
              <a:t>Loverlap</a:t>
            </a:r>
            <a:r>
              <a:rPr lang="en-GB" sz="1500" dirty="0">
                <a:latin typeface="Consolas" panose="020B0609020204030204" pitchFamily="49" charset="0"/>
              </a:rPr>
              <a:t> = ( LSB / 32 ) &amp; 0x07</a:t>
            </a:r>
            <a:r>
              <a:rPr lang="en-GB" sz="1500" dirty="0">
                <a:solidFill>
                  <a:srgbClr val="00B0F0"/>
                </a:solidFill>
                <a:latin typeface="Consolas" panose="020B0609020204030204" pitchFamily="49" charset="0"/>
              </a:rPr>
              <a:t>u</a:t>
            </a:r>
            <a:r>
              <a:rPr lang="en-GB" sz="1500" dirty="0">
                <a:latin typeface="Consolas" panose="020B0609020204030204" pitchFamily="49" charset="0"/>
              </a:rPr>
              <a:t>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500" b="1" dirty="0">
                <a:solidFill>
                  <a:srgbClr val="00B050"/>
                </a:solidFill>
                <a:latin typeface="Consolas" panose="020B0609020204030204" pitchFamily="49" charset="0"/>
              </a:rPr>
              <a:t>	// We believe LSB, so correct the MSB if they are different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500" dirty="0">
                <a:latin typeface="Consolas" panose="020B0609020204030204" pitchFamily="49" charset="0"/>
              </a:rPr>
              <a:t>	</a:t>
            </a:r>
            <a:r>
              <a:rPr lang="en-GB" sz="1500" dirty="0">
                <a:solidFill>
                  <a:srgbClr val="00B0F0"/>
                </a:solidFill>
                <a:latin typeface="Consolas" panose="020B0609020204030204" pitchFamily="49" charset="0"/>
              </a:rPr>
              <a:t>unsigned </a:t>
            </a:r>
            <a:r>
              <a:rPr lang="en-GB" sz="1500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sz="1500" dirty="0">
                <a:latin typeface="Consolas" panose="020B0609020204030204" pitchFamily="49" charset="0"/>
              </a:rPr>
              <a:t> </a:t>
            </a:r>
            <a:r>
              <a:rPr lang="en-GB" sz="1500" dirty="0" err="1">
                <a:latin typeface="Consolas" panose="020B0609020204030204" pitchFamily="49" charset="0"/>
              </a:rPr>
              <a:t>DeltaOverlap</a:t>
            </a:r>
            <a:r>
              <a:rPr lang="en-GB" sz="1500" dirty="0">
                <a:latin typeface="Consolas" panose="020B0609020204030204" pitchFamily="49" charset="0"/>
              </a:rPr>
              <a:t> = ( </a:t>
            </a:r>
            <a:r>
              <a:rPr lang="en-GB" sz="1500" dirty="0" err="1">
                <a:latin typeface="Consolas" panose="020B0609020204030204" pitchFamily="49" charset="0"/>
              </a:rPr>
              <a:t>Loverlap</a:t>
            </a:r>
            <a:r>
              <a:rPr lang="en-GB" sz="1500" dirty="0">
                <a:latin typeface="Consolas" panose="020B0609020204030204" pitchFamily="49" charset="0"/>
              </a:rPr>
              <a:t> - </a:t>
            </a:r>
            <a:r>
              <a:rPr lang="en-GB" sz="1500" dirty="0" err="1">
                <a:latin typeface="Consolas" panose="020B0609020204030204" pitchFamily="49" charset="0"/>
              </a:rPr>
              <a:t>Moverlap</a:t>
            </a:r>
            <a:r>
              <a:rPr lang="en-GB" sz="1500" dirty="0">
                <a:latin typeface="Consolas" panose="020B0609020204030204" pitchFamily="49" charset="0"/>
              </a:rPr>
              <a:t> ) &amp; 0x07</a:t>
            </a:r>
            <a:r>
              <a:rPr lang="en-GB" sz="1500" dirty="0">
                <a:solidFill>
                  <a:srgbClr val="00B0F0"/>
                </a:solidFill>
                <a:latin typeface="Consolas" panose="020B0609020204030204" pitchFamily="49" charset="0"/>
              </a:rPr>
              <a:t>u</a:t>
            </a:r>
            <a:r>
              <a:rPr lang="en-GB" sz="1500" dirty="0">
                <a:latin typeface="Consolas" panose="020B0609020204030204" pitchFamily="49" charset="0"/>
              </a:rPr>
              <a:t>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500" dirty="0">
                <a:latin typeface="Consolas" panose="020B0609020204030204" pitchFamily="49" charset="0"/>
              </a:rPr>
              <a:t>	</a:t>
            </a:r>
            <a:r>
              <a:rPr lang="en-GB" sz="1500" dirty="0">
                <a:solidFill>
                  <a:srgbClr val="00B0F0"/>
                </a:solidFill>
                <a:latin typeface="Consolas" panose="020B0609020204030204" pitchFamily="49" charset="0"/>
              </a:rPr>
              <a:t>unsigned </a:t>
            </a:r>
            <a:r>
              <a:rPr lang="en-GB" sz="1500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sz="1500" dirty="0">
                <a:latin typeface="Consolas" panose="020B0609020204030204" pitchFamily="49" charset="0"/>
              </a:rPr>
              <a:t> </a:t>
            </a:r>
            <a:r>
              <a:rPr lang="en-GB" sz="1500" dirty="0" err="1">
                <a:latin typeface="Consolas" panose="020B0609020204030204" pitchFamily="49" charset="0"/>
              </a:rPr>
              <a:t>TrueMSB</a:t>
            </a:r>
            <a:r>
              <a:rPr lang="en-GB" sz="1500" dirty="0">
                <a:latin typeface="Consolas" panose="020B0609020204030204" pitchFamily="49" charset="0"/>
              </a:rPr>
              <a:t> = MSB + </a:t>
            </a:r>
            <a:r>
              <a:rPr lang="en-GB" sz="1500" dirty="0" err="1">
                <a:latin typeface="Consolas" panose="020B0609020204030204" pitchFamily="49" charset="0"/>
              </a:rPr>
              <a:t>DeltaOverlap</a:t>
            </a:r>
            <a:r>
              <a:rPr lang="en-GB" sz="1500" dirty="0">
                <a:latin typeface="Consolas" panose="020B0609020204030204" pitchFamily="49" charset="0"/>
              </a:rPr>
              <a:t>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500" dirty="0">
                <a:latin typeface="Consolas" panose="020B0609020204030204" pitchFamily="49" charset="0"/>
              </a:rPr>
              <a:t>	</a:t>
            </a:r>
            <a:r>
              <a:rPr lang="en-GB" sz="1500" dirty="0">
                <a:solidFill>
                  <a:srgbClr val="00B0F0"/>
                </a:solidFill>
                <a:latin typeface="Consolas" panose="020B0609020204030204" pitchFamily="49" charset="0"/>
              </a:rPr>
              <a:t>if</a:t>
            </a:r>
            <a:r>
              <a:rPr lang="en-GB" sz="1500" dirty="0">
                <a:latin typeface="Consolas" panose="020B0609020204030204" pitchFamily="49" charset="0"/>
              </a:rPr>
              <a:t>( </a:t>
            </a:r>
            <a:r>
              <a:rPr lang="en-GB" sz="1500" dirty="0" err="1">
                <a:latin typeface="Consolas" panose="020B0609020204030204" pitchFamily="49" charset="0"/>
              </a:rPr>
              <a:t>DeltaOverlap</a:t>
            </a:r>
            <a:r>
              <a:rPr lang="en-GB" sz="1500" dirty="0">
                <a:latin typeface="Consolas" panose="020B0609020204030204" pitchFamily="49" charset="0"/>
              </a:rPr>
              <a:t> &amp; 0x04u ) </a:t>
            </a:r>
            <a:r>
              <a:rPr lang="en-GB" sz="1500" dirty="0" err="1">
                <a:latin typeface="Consolas" panose="020B0609020204030204" pitchFamily="49" charset="0"/>
              </a:rPr>
              <a:t>TrueMSB</a:t>
            </a:r>
            <a:r>
              <a:rPr lang="en-GB" sz="1500" dirty="0">
                <a:latin typeface="Consolas" panose="020B0609020204030204" pitchFamily="49" charset="0"/>
              </a:rPr>
              <a:t> -= 0x08</a:t>
            </a:r>
            <a:r>
              <a:rPr lang="en-GB" sz="1500" dirty="0">
                <a:solidFill>
                  <a:srgbClr val="00B0F0"/>
                </a:solidFill>
                <a:latin typeface="Consolas" panose="020B0609020204030204" pitchFamily="49" charset="0"/>
              </a:rPr>
              <a:t>u</a:t>
            </a:r>
            <a:r>
              <a:rPr lang="en-GB" sz="1500" dirty="0">
                <a:latin typeface="Consolas" panose="020B0609020204030204" pitchFamily="49" charset="0"/>
              </a:rPr>
              <a:t>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500" dirty="0">
                <a:latin typeface="Consolas" panose="020B0609020204030204" pitchFamily="49" charset="0"/>
              </a:rPr>
              <a:t>	</a:t>
            </a:r>
            <a:r>
              <a:rPr lang="en-GB" sz="1500" b="1" dirty="0">
                <a:solidFill>
                  <a:srgbClr val="00B050"/>
                </a:solidFill>
                <a:latin typeface="Consolas" panose="020B0609020204030204" pitchFamily="49" charset="0"/>
              </a:rPr>
              <a:t>// -8 to compensate for encoder zero offset to prevent firmware overflow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500" dirty="0">
                <a:latin typeface="Consolas" panose="020B0609020204030204" pitchFamily="49" charset="0"/>
              </a:rPr>
              <a:t>	</a:t>
            </a:r>
            <a:r>
              <a:rPr lang="en-GB" sz="1500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GB" sz="1500" dirty="0">
                <a:latin typeface="Consolas" panose="020B0609020204030204" pitchFamily="49" charset="0"/>
              </a:rPr>
              <a:t> ( ( </a:t>
            </a:r>
            <a:r>
              <a:rPr lang="en-GB" sz="1500" dirty="0" err="1">
                <a:latin typeface="Consolas" panose="020B0609020204030204" pitchFamily="49" charset="0"/>
              </a:rPr>
              <a:t>TrueMSB</a:t>
            </a:r>
            <a:r>
              <a:rPr lang="en-GB" sz="1500" dirty="0">
                <a:latin typeface="Consolas" panose="020B0609020204030204" pitchFamily="49" charset="0"/>
              </a:rPr>
              <a:t> * 32 ) | LSB ) - 8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15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0443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DBEC-3B56-4B55-A9C5-2B8F1552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60000"/>
            <a:ext cx="11223929" cy="6085923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GB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Hardware message: varied clocks leads to required decision below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typedef unsigned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/*char*/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invariant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dirty="0">
                <a:latin typeface="Consolas" panose="020B0609020204030204" pitchFamily="49" charset="0"/>
              </a:rPr>
              <a:t> in 0..(UINT8_MAX)) Byte;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inline Byte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BolousUpOfEncoder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Byte</a:t>
            </a:r>
            <a:r>
              <a:rPr lang="en-GB" dirty="0">
                <a:latin typeface="Consolas" panose="020B0609020204030204" pitchFamily="49" charset="0"/>
              </a:rPr>
              <a:t> MSB,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Byte</a:t>
            </a:r>
            <a:r>
              <a:rPr lang="en-GB" dirty="0">
                <a:latin typeface="Consolas" panose="020B0609020204030204" pitchFamily="49" charset="0"/>
              </a:rPr>
              <a:t> LSB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pre</a:t>
            </a:r>
            <a:r>
              <a:rPr lang="en-GB" dirty="0">
                <a:latin typeface="Consolas" panose="020B0609020204030204" pitchFamily="49" charset="0"/>
              </a:rPr>
              <a:t>( ( (((7U &amp; ((7U &amp; (LSB / 32U)) - (7U &amp; MSB))) + MSB) &lt; 256 ) )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post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result</a:t>
            </a:r>
            <a:r>
              <a:rPr lang="en-GB" dirty="0">
                <a:latin typeface="Consolas" panose="020B0609020204030204" pitchFamily="49" charset="0"/>
              </a:rPr>
              <a:t> in 0..((1 &lt;&lt; 13)-1)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MSB and LSB share 3 bits, moved to </a:t>
            </a:r>
            <a:r>
              <a:rPr lang="en-GB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Moverlap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 and </a:t>
            </a:r>
            <a:r>
              <a:rPr lang="en-GB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Loverlap</a:t>
            </a:r>
            <a:endParaRPr lang="en-GB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Byte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Moverlap</a:t>
            </a:r>
            <a:r>
              <a:rPr lang="en-GB" dirty="0">
                <a:latin typeface="Consolas" panose="020B0609020204030204" pitchFamily="49" charset="0"/>
              </a:rPr>
              <a:t> = MSB &amp; 0x07u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Byte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Loverlap</a:t>
            </a:r>
            <a:r>
              <a:rPr lang="en-GB" dirty="0">
                <a:latin typeface="Consolas" panose="020B0609020204030204" pitchFamily="49" charset="0"/>
              </a:rPr>
              <a:t> = ( LSB / 32u ) &amp; 0x07u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	if</a:t>
            </a:r>
            <a:r>
              <a:rPr lang="en-GB" dirty="0">
                <a:latin typeface="Consolas" panose="020B0609020204030204" pitchFamily="49" charset="0"/>
              </a:rPr>
              <a:t> (</a:t>
            </a:r>
            <a:r>
              <a:rPr lang="en-GB" dirty="0" err="1">
                <a:latin typeface="Consolas" panose="020B0609020204030204" pitchFamily="49" charset="0"/>
              </a:rPr>
              <a:t>Loverlap</a:t>
            </a:r>
            <a:r>
              <a:rPr lang="en-GB" dirty="0">
                <a:latin typeface="Consolas" panose="020B0609020204030204" pitchFamily="49" charset="0"/>
              </a:rPr>
              <a:t> &gt;= </a:t>
            </a:r>
            <a:r>
              <a:rPr lang="en-GB" dirty="0" err="1">
                <a:latin typeface="Consolas" panose="020B0609020204030204" pitchFamily="49" charset="0"/>
              </a:rPr>
              <a:t>Moverlap</a:t>
            </a:r>
            <a:r>
              <a:rPr lang="en-GB" dirty="0">
                <a:latin typeface="Consolas" panose="020B0609020204030204" pitchFamily="49" charset="0"/>
              </a:rPr>
              <a:t>) { … }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</a:rPr>
              <a:t> { … };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assert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dirty="0" err="1">
                <a:latin typeface="Consolas" panose="020B0609020204030204" pitchFamily="49" charset="0"/>
              </a:rPr>
              <a:t>TrueMSB</a:t>
            </a:r>
            <a:r>
              <a:rPr lang="en-GB" dirty="0">
                <a:latin typeface="Consolas" panose="020B0609020204030204" pitchFamily="49" charset="0"/>
              </a:rPr>
              <a:t> in 0..(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maxof</a:t>
            </a:r>
            <a:r>
              <a:rPr lang="en-GB" dirty="0">
                <a:latin typeface="Consolas" panose="020B0609020204030204" pitchFamily="49" charset="0"/>
              </a:rPr>
              <a:t>(Byte)+0x04u) 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	... Bit more involved code</a:t>
            </a:r>
            <a:endParaRPr lang="en-GB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-8 to compensate for encoder zero offset to prevent firmware overflow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latin typeface="Consolas" panose="020B0609020204030204" pitchFamily="49" charset="0"/>
              </a:rPr>
              <a:t> ( ( </a:t>
            </a:r>
            <a:r>
              <a:rPr lang="en-GB" dirty="0" err="1">
                <a:latin typeface="Consolas" panose="020B0609020204030204" pitchFamily="49" charset="0"/>
              </a:rPr>
              <a:t>TrueMSB</a:t>
            </a:r>
            <a:r>
              <a:rPr lang="en-GB" dirty="0">
                <a:latin typeface="Consolas" panose="020B0609020204030204" pitchFamily="49" charset="0"/>
              </a:rPr>
              <a:t> * 32 ) | LSB ) - 8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903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DBEC-3B56-4B55-A9C5-2B8F1552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360000"/>
            <a:ext cx="11223929" cy="6085923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GB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Hardware message: varied clocks leads to required decision below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typedef unsigned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/*char*/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invariant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dirty="0">
                <a:latin typeface="Consolas" panose="020B0609020204030204" pitchFamily="49" charset="0"/>
              </a:rPr>
              <a:t> in 0..(UINT8_MAX)) Byte;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inline Byte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BolousUpOfEncoder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Byte</a:t>
            </a:r>
            <a:r>
              <a:rPr lang="en-GB" dirty="0">
                <a:latin typeface="Consolas" panose="020B0609020204030204" pitchFamily="49" charset="0"/>
              </a:rPr>
              <a:t> MSB,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Byte</a:t>
            </a:r>
            <a:r>
              <a:rPr lang="en-GB" dirty="0">
                <a:latin typeface="Consolas" panose="020B0609020204030204" pitchFamily="49" charset="0"/>
              </a:rPr>
              <a:t> LSB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pre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dirty="0" err="1">
                <a:latin typeface="Consolas" panose="020B0609020204030204" pitchFamily="49" charset="0"/>
              </a:rPr>
              <a:t>curbedLSB</a:t>
            </a:r>
            <a:r>
              <a:rPr lang="en-GB" dirty="0">
                <a:latin typeface="Consolas" panose="020B0609020204030204" pitchFamily="49" charset="0"/>
              </a:rPr>
              <a:t>(LSB) - </a:t>
            </a:r>
            <a:r>
              <a:rPr lang="en-GB" dirty="0" err="1">
                <a:latin typeface="Consolas" panose="020B0609020204030204" pitchFamily="49" charset="0"/>
              </a:rPr>
              <a:t>curbedMSB</a:t>
            </a:r>
            <a:r>
              <a:rPr lang="en-GB" dirty="0">
                <a:latin typeface="Consolas" panose="020B0609020204030204" pitchFamily="49" charset="0"/>
              </a:rPr>
              <a:t>(MSB) in -4..3 )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post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result</a:t>
            </a:r>
            <a:r>
              <a:rPr lang="en-GB" dirty="0">
                <a:latin typeface="Consolas" panose="020B0609020204030204" pitchFamily="49" charset="0"/>
              </a:rPr>
              <a:t> in 0..((1 &lt;&lt; 13)-1) 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MSB and LSB share 3 bits, moved to </a:t>
            </a:r>
            <a:r>
              <a:rPr lang="en-GB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Moverlap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 and </a:t>
            </a:r>
            <a:r>
              <a:rPr lang="en-GB" b="1" dirty="0" err="1">
                <a:solidFill>
                  <a:srgbClr val="00B050"/>
                </a:solidFill>
                <a:latin typeface="Consolas" panose="020B0609020204030204" pitchFamily="49" charset="0"/>
              </a:rPr>
              <a:t>Loverlap</a:t>
            </a:r>
            <a:endParaRPr lang="en-GB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Byte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Moverlap</a:t>
            </a:r>
            <a:r>
              <a:rPr lang="en-GB" dirty="0">
                <a:latin typeface="Consolas" panose="020B0609020204030204" pitchFamily="49" charset="0"/>
              </a:rPr>
              <a:t> = MSB &amp; 0x07u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Byte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Loverlap</a:t>
            </a:r>
            <a:r>
              <a:rPr lang="en-GB" dirty="0">
                <a:latin typeface="Consolas" panose="020B0609020204030204" pitchFamily="49" charset="0"/>
              </a:rPr>
              <a:t> = ( LSB / 32u ) &amp; 0x07u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	if</a:t>
            </a:r>
            <a:r>
              <a:rPr lang="en-GB" dirty="0">
                <a:latin typeface="Consolas" panose="020B0609020204030204" pitchFamily="49" charset="0"/>
              </a:rPr>
              <a:t> (</a:t>
            </a:r>
            <a:r>
              <a:rPr lang="en-GB" dirty="0" err="1">
                <a:latin typeface="Consolas" panose="020B0609020204030204" pitchFamily="49" charset="0"/>
              </a:rPr>
              <a:t>Loverlap</a:t>
            </a:r>
            <a:r>
              <a:rPr lang="en-GB" dirty="0">
                <a:latin typeface="Consolas" panose="020B0609020204030204" pitchFamily="49" charset="0"/>
              </a:rPr>
              <a:t> &gt;= </a:t>
            </a:r>
            <a:r>
              <a:rPr lang="en-GB" dirty="0" err="1">
                <a:latin typeface="Consolas" panose="020B0609020204030204" pitchFamily="49" charset="0"/>
              </a:rPr>
              <a:t>Moverlap</a:t>
            </a:r>
            <a:r>
              <a:rPr lang="en-GB" dirty="0">
                <a:latin typeface="Consolas" panose="020B0609020204030204" pitchFamily="49" charset="0"/>
              </a:rPr>
              <a:t>) { … }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else</a:t>
            </a:r>
            <a:r>
              <a:rPr lang="en-GB" dirty="0">
                <a:latin typeface="Consolas" panose="020B0609020204030204" pitchFamily="49" charset="0"/>
              </a:rPr>
              <a:t> { … };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assert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dirty="0" err="1">
                <a:latin typeface="Consolas" panose="020B0609020204030204" pitchFamily="49" charset="0"/>
              </a:rPr>
              <a:t>TrueMSB</a:t>
            </a:r>
            <a:r>
              <a:rPr lang="en-GB" dirty="0">
                <a:latin typeface="Consolas" panose="020B0609020204030204" pitchFamily="49" charset="0"/>
              </a:rPr>
              <a:t> in 0..(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maxof</a:t>
            </a:r>
            <a:r>
              <a:rPr lang="en-GB" dirty="0">
                <a:latin typeface="Consolas" panose="020B0609020204030204" pitchFamily="49" charset="0"/>
              </a:rPr>
              <a:t>(Byte)+0x04u) 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	... Bit more involved code</a:t>
            </a:r>
            <a:endParaRPr lang="en-GB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GB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-8 to compensate for encoder zero offset to prevent firmware overflow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latin typeface="Consolas" panose="020B0609020204030204" pitchFamily="49" charset="0"/>
              </a:rPr>
              <a:t> ( ( </a:t>
            </a:r>
            <a:r>
              <a:rPr lang="en-GB" dirty="0" err="1">
                <a:latin typeface="Consolas" panose="020B0609020204030204" pitchFamily="49" charset="0"/>
              </a:rPr>
              <a:t>TrueMSB</a:t>
            </a:r>
            <a:r>
              <a:rPr lang="en-GB" dirty="0">
                <a:latin typeface="Consolas" panose="020B0609020204030204" pitchFamily="49" charset="0"/>
              </a:rPr>
              <a:t> * 32 ) | LSB ) - 8 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808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85D7-78DD-4435-9F4D-46C3ABD8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dirty="0"/>
              <a:t>Packet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DBF21-9D40-45D7-8D2A-D0D443E00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10953585" cy="4670355"/>
          </a:xfrm>
        </p:spPr>
        <p:txBody>
          <a:bodyPr>
            <a:normAutofit/>
          </a:bodyPr>
          <a:lstStyle/>
          <a:p>
            <a:r>
              <a:rPr lang="en-GB" dirty="0"/>
              <a:t>Controller behaves as two queues of events/commands </a:t>
            </a:r>
          </a:p>
          <a:p>
            <a:pPr lvl="1"/>
            <a:r>
              <a:rPr lang="en-GB" dirty="0"/>
              <a:t>One queue HW puts its messages</a:t>
            </a:r>
          </a:p>
          <a:p>
            <a:pPr lvl="1"/>
            <a:r>
              <a:rPr lang="en-GB" dirty="0"/>
              <a:t>Another controller sends its requests</a:t>
            </a:r>
          </a:p>
          <a:p>
            <a:pPr lvl="1"/>
            <a:r>
              <a:rPr lang="en-GB" dirty="0"/>
              <a:t>Different clocks lead to multiple reads</a:t>
            </a:r>
            <a:endParaRPr lang="en-GB" sz="2000" dirty="0"/>
          </a:p>
          <a:p>
            <a:pPr lvl="1"/>
            <a:endParaRPr lang="en-US" sz="2000" dirty="0"/>
          </a:p>
          <a:p>
            <a:r>
              <a:rPr lang="en-US" dirty="0"/>
              <a:t>At the </a:t>
            </a:r>
            <a:r>
              <a:rPr lang="en-GB" dirty="0"/>
              <a:t>centre</a:t>
            </a:r>
            <a:r>
              <a:rPr lang="en-US" dirty="0"/>
              <a:t> of every event condition decision were ``dialysis functions”</a:t>
            </a:r>
          </a:p>
          <a:p>
            <a:pPr lvl="1"/>
            <a:r>
              <a:rPr lang="en-US" dirty="0"/>
              <a:t>Low-level C code adjusting read data for clock variations</a:t>
            </a:r>
          </a:p>
          <a:p>
            <a:pPr lvl="1"/>
            <a:r>
              <a:rPr lang="en-US" dirty="0"/>
              <a:t>Lead to overlapping of 3 data bits to be decided by an algorithm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</a:rPr>
              <a:t>	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396D8B-9A44-C947-B310-6E5827869533}"/>
              </a:ext>
            </a:extLst>
          </p:cNvPr>
          <p:cNvGrpSpPr/>
          <p:nvPr/>
        </p:nvGrpSpPr>
        <p:grpSpPr>
          <a:xfrm>
            <a:off x="6662057" y="2321067"/>
            <a:ext cx="4573543" cy="1317277"/>
            <a:chOff x="6662057" y="2321067"/>
            <a:chExt cx="4573543" cy="13172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393A08F-7E5A-E542-9726-FBA01C828AAC}"/>
                </a:ext>
              </a:extLst>
            </p:cNvPr>
            <p:cNvSpPr/>
            <p:nvPr/>
          </p:nvSpPr>
          <p:spPr>
            <a:xfrm>
              <a:off x="6662057" y="2321067"/>
              <a:ext cx="4573543" cy="126896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6DD213B-E0C6-6543-B9EF-05E01215CBCA}"/>
                </a:ext>
              </a:extLst>
            </p:cNvPr>
            <p:cNvCxnSpPr>
              <a:stCxn id="4" idx="1"/>
              <a:endCxn id="4" idx="3"/>
            </p:cNvCxnSpPr>
            <p:nvPr/>
          </p:nvCxnSpPr>
          <p:spPr>
            <a:xfrm>
              <a:off x="6662057" y="2955549"/>
              <a:ext cx="457354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6E29F3-40D6-D145-A80E-37B732F567D3}"/>
                </a:ext>
              </a:extLst>
            </p:cNvPr>
            <p:cNvSpPr txBox="1"/>
            <p:nvPr/>
          </p:nvSpPr>
          <p:spPr>
            <a:xfrm>
              <a:off x="8042990" y="2988901"/>
              <a:ext cx="12689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Command: </a:t>
              </a:r>
            </a:p>
            <a:p>
              <a:pPr algn="ctr"/>
              <a:r>
                <a:rPr lang="en-US" dirty="0"/>
                <a:t>3 bits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C6477F-4499-7747-8713-2856D584A598}"/>
                </a:ext>
              </a:extLst>
            </p:cNvPr>
            <p:cNvSpPr txBox="1"/>
            <p:nvPr/>
          </p:nvSpPr>
          <p:spPr>
            <a:xfrm>
              <a:off x="9371027" y="2992013"/>
              <a:ext cx="1847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Data: </a:t>
              </a:r>
            </a:p>
            <a:p>
              <a:pPr algn="ctr"/>
              <a:r>
                <a:rPr lang="en-US" dirty="0"/>
                <a:t>7 bits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7A1D8-A6EC-694C-9C96-58C1E68AED52}"/>
                </a:ext>
              </a:extLst>
            </p:cNvPr>
            <p:cNvSpPr txBox="1"/>
            <p:nvPr/>
          </p:nvSpPr>
          <p:spPr>
            <a:xfrm>
              <a:off x="6680719" y="2988901"/>
              <a:ext cx="1362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Address: </a:t>
              </a:r>
            </a:p>
            <a:p>
              <a:pPr algn="ctr"/>
              <a:r>
                <a:rPr lang="en-US" dirty="0"/>
                <a:t>3 bits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A571AB-C6B3-6A46-96DF-B2E6FECCA0B8}"/>
                </a:ext>
              </a:extLst>
            </p:cNvPr>
            <p:cNvSpPr txBox="1"/>
            <p:nvPr/>
          </p:nvSpPr>
          <p:spPr>
            <a:xfrm>
              <a:off x="6680718" y="2447732"/>
              <a:ext cx="4537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Communication packet – 13 bits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354C5E8-8437-334D-8E38-D4550FD47CEB}"/>
                </a:ext>
              </a:extLst>
            </p:cNvPr>
            <p:cNvCxnSpPr/>
            <p:nvPr/>
          </p:nvCxnSpPr>
          <p:spPr>
            <a:xfrm>
              <a:off x="7912359" y="2955549"/>
              <a:ext cx="0" cy="6344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D6E85E5-ADC9-B14D-B532-EEFBCE00A42C}"/>
                </a:ext>
              </a:extLst>
            </p:cNvPr>
            <p:cNvCxnSpPr/>
            <p:nvPr/>
          </p:nvCxnSpPr>
          <p:spPr>
            <a:xfrm>
              <a:off x="9315049" y="2940000"/>
              <a:ext cx="0" cy="6344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1DE841-C590-FD40-9A79-0270C60DBB17}"/>
              </a:ext>
            </a:extLst>
          </p:cNvPr>
          <p:cNvSpPr/>
          <p:nvPr/>
        </p:nvSpPr>
        <p:spPr>
          <a:xfrm>
            <a:off x="1548876" y="5116281"/>
            <a:ext cx="1906541" cy="5855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A8F07C-5F60-5F46-8D00-5E85EA093489}"/>
              </a:ext>
            </a:extLst>
          </p:cNvPr>
          <p:cNvSpPr txBox="1"/>
          <p:nvPr/>
        </p:nvSpPr>
        <p:spPr>
          <a:xfrm>
            <a:off x="1645278" y="5224405"/>
            <a:ext cx="184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 LSB 3b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8DCEC-5964-CA49-8738-B61DB82E8D90}"/>
              </a:ext>
            </a:extLst>
          </p:cNvPr>
          <p:cNvSpPr/>
          <p:nvPr/>
        </p:nvSpPr>
        <p:spPr>
          <a:xfrm>
            <a:off x="2727645" y="5865833"/>
            <a:ext cx="1906541" cy="5855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BF1FA2-6474-A547-82ED-BD87AE4F85E9}"/>
              </a:ext>
            </a:extLst>
          </p:cNvPr>
          <p:cNvCxnSpPr/>
          <p:nvPr/>
        </p:nvCxnSpPr>
        <p:spPr>
          <a:xfrm>
            <a:off x="2727645" y="5116281"/>
            <a:ext cx="0" cy="61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B1CD21-766C-BC45-80F6-2A6446E54AD2}"/>
              </a:ext>
            </a:extLst>
          </p:cNvPr>
          <p:cNvCxnSpPr/>
          <p:nvPr/>
        </p:nvCxnSpPr>
        <p:spPr>
          <a:xfrm>
            <a:off x="3436756" y="5865833"/>
            <a:ext cx="0" cy="61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D1972E3-386C-AC4C-8B0A-6167F7E4D86C}"/>
              </a:ext>
            </a:extLst>
          </p:cNvPr>
          <p:cNvSpPr txBox="1"/>
          <p:nvPr/>
        </p:nvSpPr>
        <p:spPr>
          <a:xfrm>
            <a:off x="2755618" y="5973403"/>
            <a:ext cx="184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MSB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733BDE2-1415-D34C-B418-0F47FC9F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66" y="0"/>
            <a:ext cx="9880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2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5062-04E3-3149-9EA5-22A7AD2B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D2DB376F-22D4-BB4E-B96E-1E3F3318C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5296" y="2592000"/>
            <a:ext cx="2329346" cy="4142573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BEB9523-5861-6849-9C2E-3A017F3677D6}"/>
              </a:ext>
            </a:extLst>
          </p:cNvPr>
          <p:cNvSpPr txBox="1"/>
          <p:nvPr/>
        </p:nvSpPr>
        <p:spPr>
          <a:xfrm>
            <a:off x="3455296" y="1800000"/>
            <a:ext cx="232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Design </a:t>
            </a:r>
          </a:p>
          <a:p>
            <a:pPr algn="ctr"/>
            <a:r>
              <a:rPr lang="en-US" sz="2000" dirty="0"/>
              <a:t>(2008-201</a:t>
            </a:r>
            <a:r>
              <a:rPr lang="en-US" sz="2000" i="1" dirty="0"/>
              <a:t>5)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71925D-8B61-B740-B747-3E780478B6A6}"/>
              </a:ext>
            </a:extLst>
          </p:cNvPr>
          <p:cNvSpPr txBox="1"/>
          <p:nvPr/>
        </p:nvSpPr>
        <p:spPr>
          <a:xfrm>
            <a:off x="5994755" y="1800000"/>
            <a:ext cx="3130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Implementation </a:t>
            </a:r>
          </a:p>
          <a:p>
            <a:pPr algn="ctr"/>
            <a:r>
              <a:rPr lang="en-US" sz="2000" dirty="0"/>
              <a:t>(2013-2017)</a:t>
            </a:r>
          </a:p>
        </p:txBody>
      </p:sp>
      <p:pic>
        <p:nvPicPr>
          <p:cNvPr id="11" name="Content Placeholder 3" descr="Screen Shot 2015-02-16 at 16.18.50.png">
            <a:extLst>
              <a:ext uri="{FF2B5EF4-FFF2-40B4-BE49-F238E27FC236}">
                <a16:creationId xmlns:a16="http://schemas.microsoft.com/office/drawing/2014/main" id="{183F9F4E-0BDA-394D-B48E-B917F87FF2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94755" y="2592000"/>
            <a:ext cx="3130657" cy="4142573"/>
          </a:xfrm>
          <a:prstGeom prst="rect">
            <a:avLst/>
          </a:prstGeom>
        </p:spPr>
      </p:pic>
      <p:pic>
        <p:nvPicPr>
          <p:cNvPr id="12" name="pasted-image.png">
            <a:extLst>
              <a:ext uri="{FF2B5EF4-FFF2-40B4-BE49-F238E27FC236}">
                <a16:creationId xmlns:a16="http://schemas.microsoft.com/office/drawing/2014/main" id="{231246D8-4112-1748-ABEC-DC71F5741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2592000"/>
            <a:ext cx="2329346" cy="336884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4A2EE0-96CB-2D4C-8E27-8EFAB1AA2FB8}"/>
              </a:ext>
            </a:extLst>
          </p:cNvPr>
          <p:cNvSpPr txBox="1"/>
          <p:nvPr/>
        </p:nvSpPr>
        <p:spPr>
          <a:xfrm>
            <a:off x="720000" y="1800000"/>
            <a:ext cx="232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Inception </a:t>
            </a:r>
          </a:p>
          <a:p>
            <a:pPr algn="ctr"/>
            <a:r>
              <a:rPr lang="en-US" sz="2000" dirty="0"/>
              <a:t>(2008)</a:t>
            </a:r>
          </a:p>
        </p:txBody>
      </p:sp>
      <p:pic>
        <p:nvPicPr>
          <p:cNvPr id="14" name="pasted-image.png">
            <a:extLst>
              <a:ext uri="{FF2B5EF4-FFF2-40B4-BE49-F238E27FC236}">
                <a16:creationId xmlns:a16="http://schemas.microsoft.com/office/drawing/2014/main" id="{D63E07C5-D583-E141-AF2C-88E618D6B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084" y="2592000"/>
            <a:ext cx="2329346" cy="416162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47292C5-38F7-764E-9BB9-9D234BB9378E}"/>
              </a:ext>
            </a:extLst>
          </p:cNvPr>
          <p:cNvSpPr txBox="1"/>
          <p:nvPr/>
        </p:nvSpPr>
        <p:spPr>
          <a:xfrm>
            <a:off x="9382084" y="1800000"/>
            <a:ext cx="2329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Commercialisation</a:t>
            </a:r>
            <a:r>
              <a:rPr lang="en-US" sz="2000" dirty="0"/>
              <a:t> (2018)</a:t>
            </a:r>
          </a:p>
        </p:txBody>
      </p:sp>
    </p:spTree>
    <p:extLst>
      <p:ext uri="{BB962C8B-B14F-4D97-AF65-F5344CB8AC3E}">
        <p14:creationId xmlns:p14="http://schemas.microsoft.com/office/powerpoint/2010/main" val="341056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0" grpId="0"/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720000" y="360000"/>
            <a:ext cx="9124121" cy="9817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Brain Pacemaker (mid point adoption)</a:t>
            </a:r>
            <a:endParaRPr dirty="0"/>
          </a:p>
        </p:txBody>
      </p:sp>
      <p:sp>
        <p:nvSpPr>
          <p:cNvPr id="134" name="Shape 134"/>
          <p:cNvSpPr>
            <a:spLocks noGrp="1"/>
          </p:cNvSpPr>
          <p:nvPr>
            <p:ph type="body" sz="half" idx="1"/>
          </p:nvPr>
        </p:nvSpPr>
        <p:spPr>
          <a:xfrm>
            <a:off x="720000" y="1440000"/>
            <a:ext cx="11187079" cy="1628232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r>
              <a:rPr lang="en-GB" sz="2400" dirty="0"/>
              <a:t>Optogenetic stimulation (i.e. electrical signal input; light signal output)</a:t>
            </a:r>
          </a:p>
          <a:p>
            <a:r>
              <a:rPr lang="en-GB" sz="2400" dirty="0"/>
              <a:t>Embedded software within the controller unit for closed-loop stimulation</a:t>
            </a:r>
          </a:p>
          <a:p>
            <a:r>
              <a:rPr lang="en-GB" sz="2400" dirty="0"/>
              <a:t>External software for wireless download diagnostic information and upload control parameters</a:t>
            </a:r>
          </a:p>
          <a:p>
            <a:endParaRPr sz="2400" dirty="0"/>
          </a:p>
        </p:txBody>
      </p:sp>
      <p:pic>
        <p:nvPicPr>
          <p:cNvPr id="6" name="Picture 5" descr="Picture2">
            <a:extLst>
              <a:ext uri="{FF2B5EF4-FFF2-40B4-BE49-F238E27FC236}">
                <a16:creationId xmlns:a16="http://schemas.microsoft.com/office/drawing/2014/main" id="{8A1B24DF-5096-2A43-A4F3-654EADF013F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297" y="3007009"/>
            <a:ext cx="11628782" cy="3735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17560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DF37-CA51-4275-8036-DBE2B8F3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dirty="0"/>
              <a:t>What’s been verified?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AC777-4A18-489B-9CC0-F2045FA99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799999"/>
            <a:ext cx="11054905" cy="418370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Verifying the </a:t>
            </a:r>
            <a:r>
              <a:rPr lang="en-GB" dirty="0" err="1"/>
              <a:t>optrode</a:t>
            </a:r>
            <a:r>
              <a:rPr lang="en-GB" dirty="0"/>
              <a:t> CMOS chip command interface API: </a:t>
            </a:r>
          </a:p>
          <a:p>
            <a:pPr lvl="1"/>
            <a:r>
              <a:rPr lang="en-GB" dirty="0" err="1"/>
              <a:t>Optrodes</a:t>
            </a:r>
            <a:r>
              <a:rPr lang="en-GB" dirty="0"/>
              <a:t> communication over SPI (Serial Peripheral Interface) </a:t>
            </a:r>
          </a:p>
          <a:p>
            <a:pPr lvl="1"/>
            <a:r>
              <a:rPr lang="en-GB" dirty="0"/>
              <a:t>FSM controlling low-level </a:t>
            </a:r>
            <a:r>
              <a:rPr lang="en-GB" dirty="0" err="1"/>
              <a:t>optrode</a:t>
            </a:r>
            <a:r>
              <a:rPr lang="en-GB" dirty="0"/>
              <a:t> functionality</a:t>
            </a:r>
          </a:p>
          <a:p>
            <a:endParaRPr lang="en-GB" dirty="0"/>
          </a:p>
          <a:p>
            <a:r>
              <a:rPr lang="en-GB" dirty="0"/>
              <a:t>FSM design verified in VDM (1KLOC) and Isabelle/HOL (2.5KLOC, 250POs)</a:t>
            </a:r>
          </a:p>
          <a:p>
            <a:endParaRPr lang="en-GB" dirty="0"/>
          </a:p>
          <a:p>
            <a:r>
              <a:rPr lang="en-GB" dirty="0"/>
              <a:t>FSM control software implemented in C (~3KLOC) for a Freescale chip</a:t>
            </a:r>
          </a:p>
          <a:p>
            <a:endParaRPr lang="en-GB" dirty="0"/>
          </a:p>
          <a:p>
            <a:r>
              <a:rPr lang="en-GB" dirty="0"/>
              <a:t>Verification boundaries </a:t>
            </a:r>
          </a:p>
          <a:p>
            <a:pPr lvl="1"/>
            <a:r>
              <a:rPr lang="en-GB" dirty="0"/>
              <a:t>Not verifying generated device-driver code (~5KLOC)</a:t>
            </a:r>
          </a:p>
          <a:p>
            <a:pPr lvl="1"/>
            <a:r>
              <a:rPr lang="en-GB" dirty="0"/>
              <a:t>Not verifying dependant libraries for printed hardware (~110KLOC)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8847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:image/jpeg;base64,/9j/4AAQSkZJRgABAQAAAQABAAD/2wBDAAMCAgICAgMCAgIDAwMDBAYEBAQEBAgGBgUGCQgKCgkICQkKDA8MCgsOCwkJDRENDg8QEBEQCgwSExIQEw8QEBD/2wBDAQMDAwQDBAgEBAgQCwkLEBAQEBAQEBAQEBAQEBAQEBAQEBAQEBAQEBAQEBAQEBAQEBAQEBAQEBAQEBAQEBAQEBD/wAARCAWmCME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ACgAoAKACgAoAKACgAoAKACgAoAKACgAoAKACgAoAKACgAoAKACgAoAKACgAoAKACgAoAKACgAoAKACgAoAKACgAoAKACgAoAKACgAoAKACgAoAKACgAoAKACgAoAKACgAoAKACgAoAKACgAoAKACgAoAKACgAoAKACgAoAKACgAoAKACgAoAKACgAoAKACgAoAKACgAoAKACgAoAKACgAoAKACgAoAKACgAoA+If2o9M0TxL+0XovhLxvFb3nhy/sruZNMvFD2moajFDaGKOWNvkmKxG4kSNgRlC4GYwV8Oqr4ivNK84qDj5J3U5LzXuRvulJraTv+pZMlUyvBUa38KUqnNfaUlK9OL7xfvyad05QhoeR3ul+AvC/i/wnpvga+MOlaX49MF3YRfLYaTdzaTdKLe3AULGHeWMmNSVWSXGFLYrPC1KlWTdR35qdRRb3fLKEmr9VFRnZ9FGUU7QtH1MVRwmEXs8P7vLVouUVpGLk2k0tk5c0bpb3jK15uUsT452Y1bxR4ygh03T9WjaPwPYS2d5IBbTSnWZm+zzkI+1WSRN2Ub5XB2tkAmXq6p6X/e1Pww619V+fYnPffdZLW1BX/wC3q2l/Wz+5nPeIdCh0i0+K+m/8K98K/Dm50zwFfq+jeHpfMg16GZNyXxZbe3UrCySQgFGdWlfO1WTfcJe1pwfM53rUlaW0Gp+sv4ie6VrQs7tNQxjQVHGSp+xhRcaVRrkd/aJxSf2Yfw3a6abvJNWi7z6Hw14Xh0H4reHNKk+FXgj4bXCaZd6hBfeG5/N/4SKPyGjlsWK2ltjyy8dwyvuzsQoDh2THGVObCYt87laLXK9ldpqpu/hacNrrn1aTSnnluHVPEYGDowp8zjJVIvWTUXem/djZyi+d3bi1F2vJNwl/Z6+HsVt4I8HeJpfgd8M7HOhQzr4itLkPq7M1txKU+wJiR8/P/pBxub5m76Z7U9msTDncdJLlXw+m60+Xy7b8P4NTdGq8PTfvN87fv/E9bcm9/wC9536HNaHcy+EPgX8OfC+o3c0mm+IbrwnfaNLO5by7k39pJc2e4nJ/imjB/hMqjCxKK7qyVTNfZ21g5r1h7KaXq4v3Xt7rhvLnkcEG8Jk1TmfuVL2/uz9orr0mk5Le0lPVKUInoOk/Cj4W2fx08VzWnw18KwSWHh3SNQtHj0a3U2901xf7p4yE+SQ7Ey4wx2LzwK8WtWqQyqtyyatKcd/s+yhp6avTbV9z3v7Owc86pOVKLbhzP3V8XtPi2+Lz3Lvg7wfF41/Zi8F6atz9k1C08P6ZqOl3oUFrO+ghSSCYfRgAR/EpZehNdmcV5YPH1cVFXcJN27rXmi/KUbxfk7rVIzyvBwzDK44Wo7KV1dbxfO3GSv8AajJKUfNI+gv2C4ZdX8H618TNVji/trx3Hp2s3pjJZYYmjkFvbISAdkUeB7u0jYBc16uHprCznhIPSD185O/M/wAorryRinsfn/EzniqdDH10vaVOZO2yjBpRiutr80nf7U5dLH1LXUfJh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y98e/Dnh7xX4v1rQ/FOg6drGnTm2aWz1C1S4gcrFGylkcFTggEZHBANfO47TEuS3W3lpb8nY/Y+GKcK2SU6VVJxfNdPVP329V11SfqjhF8GeCbTws/g5PCmhw+GxGyPpQsIVsfLJLMDDt8vaTliMYzzXLWquf7ytK9rat7W21fa2nax79HB0aVP6vRppRd1ypKzvvotNb69zB8ByfA7XdFm8P/DB/Auo6Tp9zFdy2Wgmzmtre43h45WjgyqPvjDKxAOUyORW9X6zHlq1ObS6Td/mk/STul38ziwbyypGeHwfs2nrKMeW3k2l6LV9vI09dHwz1i1bW/Ew8MX1taPPpDXl99nlSJpXEE1qXfIUu4EbR5+Y4UgnisqfPGUfZ3vO1rbys+aNu9mrrzV0dVZ4aUXUrctqd7t2926s7t/DeLs9rp22ZoanaeE9R1DTtK1m10m6vrdm1DTra6SJ5YzFhGnhRuQU81VLqOPMAyN3MpOTlJdrN+Urqz8pWenWzLnCilClNK104p23jqml3jurbHM6D8MfgRp+uT3vhj4e+ArbWNElAnlsNJs0ubGRk3AMyJuiYowPOCVbPQ1cq1T2TlKT5Hdb6aaSXbZ2a+85aeX5f7f3KUPaRaekY8yb1i9rptq6floWda174NaD4U0WbxFrXgvTvDLNbyaM17c2kNiWjAeBrYuRHlQoZCnTAI6VUvbe396/tNX15uz89nZ+tnuVUngaeG/eOCpN21tyt3vbte6v6q/Qk1/x78IfB+pLfeKfGng/RNQ1azj2zahqNrbTXdqpYx4Z2DSRgu+Oqgs2OpqPZTlzUOVuz96Nur01Xeytr2t0KqY3B0OTEVKkY8y92TaV1vo+q1T001uVPA/gL4GAW3jb4a+C/AgEyyC21fQ9Os/nU5SQJPCvIPzKcH1BrSrKvCLo1W0mtU76p2aunutn9zMcJhstqyWLwkINpu0oqN09U7SXXVp690fSf7Nun2Gk2Or6Zpdlb2dnaR2cMFvbxLHFFGolCoiqAFUAAAAYFejls5VJTlN3btq/mfFcdU4Uo4aEEkvf0Wn8p7RXqn58FABQAUAFABQAUAFABQAUAFABQAUAFABQAUAFABQAUAFABQAUAFABQAUAFABQAUAFABQAUAFABQAUAFABQAUAFABQAUAFABQAUAFABQAUAFABQAUAFABQAUAFABQAUAFABQAUAFABQAUAFABQAUAFABQAUAFABQAUAFABQAUAFABQAUAcH8ZPitafCLwxBr0mkSatc3N2IIbGKQo8kaRvPdSKQrcxWsFxKFx8xjCZUsCJU4KtCnN8sXrKT2hBbzl/dTcU305kWqcpU5ygryS91LeUm7RgvOTe/RXl0LGg/Em31/wCJ2vfDy009Gg0bQdI12LUkuQ63SX0t4gQIF4Ciz3btx3eZ0G3J2VOXJUlNWcKjg15qMJX8vitby87LKU42oyg7qpGUk/JOK+d+a5J4G+IP/CZ+IfHOg/2R9j/4QvXk0TzftHmfa91haXfm7do8v/j72bct9zOecCILnw8K/wDM56duWcofjy38r28y6y9lX9j/AHIyv/i5tPlbfzMb4n/FXXfCPi3wr8O/BfhfSNZ8TeLY765s01vXG0iwENosZmUTpb3EjznzkKQpC2USZ2ZAnzRT5qtWdOC+CKk9dbOXKrKzvZ/E9FH3U3eUU6ko06PtZveSivVpy11VlaLtu27JK13HjvGPx6+MXhzwXovjCz+BujobzVrTw7qVhrniq5064tNTn1JbBTDs02ZbmzMjpIlzlC8TBhHn5auC9rXp06e1RXjfRr3JTanHXlklFqycve68tpOWuSlVnLekpN21TikmnF9bp7NLlfuvVNLeufjV4k0jxboXw61/wdosPiXVbGWS7Fpr002nWN7IJ20+3a5ezjdluBZ3WX8kNG0agJJvU0o/vZVIUd4pct9OaduacFa+sIe+9/c96ys7D/dRhOtopSs7a8sLqPO723nKMIx6tvX3WcbN+0j8ZNJ0P4oeJfEnwX8GQaf8Kku01T7D47uria5uItNivkSBH0mNSjLcRIXZlKneQjbQGcVz0qdSO9SShFeftfZO/ZXu9Ltqysr6awoSnio4Xq4qTfZNSt6v3dtF5nbv8S/i34T8Na947+Kvwy8K6d4d0DRLrWJT4a8WXWsahN5MfmeUlvNptqmWUN8xm4IAxgkjPE1I4anKUt00lsldu2sm0opXu27pK7exjgVLMJUlR2nbfomtNEnd7aL5Xdk5vhr8T/iH4o1fT7Lxp8NdK03Tde0f+2dG1vw34gk13TpYwY90VxObS3WGVlmjePb5iSqJSr/J83VOj7KVSlN2nBq+lk7tr3W7NtNe8nGLScXr73LlGtGrCFajrCd99JLS65oq6V1dNqTSkuVvWN4Nd+LHxF1HxR4i8OfB74YaT4oTwe6WusXer+JW0hHvXgScWlmEtbjzpFikjLmUwRqZY1DsfM8vljJ+yeIknyXaVtZS5XaTjF2VuZOKvJXlGSdklJ9E4qM40U/fau77RT+Hmau7tXlZRdo8steZIf4h+P2maBb+Bbi58Larav4weOa8tNTQ2d3otmzxQvPcRlWGY7m6tImXcBiR3DEJ820IqeK+rqS5Wr83S8v4cbOzUqjvGMWlLmXK1zaGTcoYaVeas07cun2bucr3tywhGUnJXT923xJjfC3x8s/EHxS8efC6+8M3GmT+EbgQ6dfSXKvDrW2ytrm4VMKDFJELuEMjZ3K4dS2JAnLOtyZfPG296PtHy9XGEnDmT7OScZae43Dm+OF950+TFUsM3pNRd+zlf3X5tJuOvvKM7JcjOt+FPjn/AIWd8MvCfxG/sv8As3/hKNFs9X+x+f532fz4Vk8vzNq79u7G7aM4zgdK9DGYf6piJ0L35Xa5zwnz83lKUf8AwGTjf52udVXMW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zf8AFz/koerf9sP/AERHXzuP/wB4l8vyR+zcJ/8AIno/9vf+lSPEvjhYSaj8PLmFtPub+xjvtPn1SztoDNJc6el3E91H5agtIDCr7kAJZcqAc4OGHnGliaVSo7RTbu9k+WShJ9lGfLJvZWu9EermdKpXwVWlRTcmlotW48yc4pdXOHNBdbyVtTm9X+Kfwp1XU5PE3w/msfFfiHR9EuI7e/0W6Sa2t/OdFgs7iWN9gaabYI4m3HKswCgE05YbEuM4R91z5Y3ezblo+t+S7lJr4Y3u1zpS4lmWWTlTq07VPZqUvc3jFRu07WspWUVF/FJKy9xuPl2vaD4h8MeHH+F3xM0fRRb+JNR8N3sUVvqUmoR6hLHqVnb6g8rS28OGkD27lNrDLudxycehQdHEYiEaN0qcpWW3LCVKpyKLTv7koyfNo05Rt0t41eOLwWGrRxijetC7ad+arGcXNyvFJOcZRUY6+7Tluk7eh6DPqenfH3w54J1o3c8+h+F9aFpfTbn+22L3Nh5DtIRhpVCtHJk7iybzxItc9GXtsPiKz+L90pbL3l7T3klZWl8WiST5orSJ6UofVMXhMHryxdRwer93kSs29bwemrbceWTblJ2o2lnPoHjn4pfEjSLSaafT9eitdXt4FLPd6b/ZVkxwgBLyQsTKgGTgzIvMlclaSjlkacvhmqvyl7SajL/22Wy5XzO/JFHQqUv7Xq4mkrzgqei+1FxXNHzeilDrzLlTipzvl/BvxN4U8EaX4Q8TfEPW7HRtP1H4faFaaJqWpyJBaKyrK91As8mESV827mMsGkWMEBhE231MzSdbE0bXl7Rtrq4csVHT7SjL2l0r8vMr251fysrr0qUKGLrySpODjBvRKbqTlO7fw88FT5btX5Jaaa3JbQ2nwTtDbadPp+k3Pj7TrnRrSaFoWh0+TXoWhAjYAxoQSyIQNqMowMYGNFThi8NTrfxIxkpeX7qpyp+cYcsZf3k/U6q3LLLcbUpfw5SvHs03DmkvKU+eSezUk1o0fQteefSHsH7Pn/Mf/wC3X/2rXrZV9v5fqfnfH3/MP/2//wC2nsFeufnYUAFABQAUAFABQAUAFABQAUAFABQAUAFABQAUAFABQAUAFABQAUAFABQAUAFABQAUAFABQAUAFABQAUAFABQAUAFABQAUAFABQAUAFABQAUAFABQAUAFABQAUAFABQAUAFABQAUAFABQAUAFABQAUAFABQAUAFABQAUAFABQAUAFABQB5j8Rvgpp/xY8a6ZqfjK/1WPQdB06eOwt9G8QX+lXL3ty22eSWSzkicosMaoq+YQ3nTbl4UnJUYSdSVRX5oqKXTlu3NNbNTaho1pyLvpo6soxpxpu1pOT78ySUHF7qylUva268zzb4f/Cf9oT4P+KLm/8AC2geAfFOmnw3pnha0OqeL7/TriK00271A2jPt0258x2tbu3V8sMSRvywINdKxFapSksRrOUlOUu8/Z04TdkklzSg56WS5rJKxlOlSi6caOkIe0UV2jOSlGK1ekEuRd0lLS/Kuj8L+G/2hvA/jXxtrOk+Bfh1quneNdctdcdrjxrfWk9kw02ztZYRGukyrKFe1dlfem4MuVQ5FFJwjThh5P3YynrbVxlUlNPlukmlLbmauvi6ixEp1JKvFe/7OEbX05o832rXs29+W/W3Q6b41eCfGHjKCxtNJ8K+BfHHh90kh1fwh4zAhsLtt0ckF2twLS6ZZIWjIEbQsriXduRo13c/Leo3OKkrK3eMldNrR3UoyaezVlZ2clLZSXJZSafW20k7aPa1mk01dbpxd4yhysHwG8Vx/BjRvh7Fd6LZ3Vl4x0vxIlhDcTvp+lWNvrMN8dOtJGTe0cMMZiizHEpwoCQphU6oVOSvh6kpOfs1JOT+KV4VIrq9udRV23yxu5Sle+LSdPFRUVH2sWklsm4xV9lbmac3ZaOTSvu4fGf7M03i268U/EJ9cv4/H93qsOraAY/EupQaRbvYMh0yO4tInWCVcxBpC8EjK08u0sAtYYa+E9lOHxKblO/2lJ8s0r3UW6FqPMknZc2jemldRxTnTqO0HBQi0tY2XMpOzXM4VnKpFOVtIq61LHib4GeMde+H/wAfPDMd7osd98VZbmXSd9xKYbfzdFtLIC4bysriW3c5RX+QqepKhTivq9Cikpezm5NPRSXt3Vt13i7PRq+mq1N8PiOTGxxU1ZKnGLS11Sne2117ys9H5IpfDv4MeKPCf9rR+FfgJ8E/hFqd/o89lB4o8G3K397DOQDF5ls+kWizRb1DsrTc7QMZO4a1Kk3CSpu2qko/Zk0/hlZppOPMuZe8r6WbuvPo0VTVONX3rKzle0leNnKLakua9nrdd1JLldz4W/BvxTofxO/4WLqnw4+G/wAPZGsruLVo/BN/Ncf8JNdXDxuLi9DWdoqmJklZC4uHJuHw6Dd5rpclGM4U7qDSUYacsbO6lfT3kvcVoxTTd72io7V71ZRcvekpXc9pNWacba6SbU3ebs4Le/MtfU/Cnxs8D+LPFmr/AAksfBeu6b4yuU1R7fxFqt1pr6RqC20Vu7oYLW4F3FIsETmM+Qysr/OwkHl4QU/Y/Vm7JOXLK12lOTk046J8s5SkveXMpcrty80tKnI6irpatJSW3M46RfNrZ8toP3XZRi1fVGDr37LQ+Jh1K4+M3jfXdZ1F/D8Hh20vtH1m90ZZI9he4uJ7WzkiiYyXMhIhk81AkEPJJelUjKnGpUwb5aracZP3rOml7JtNcrlGfPUvypXm0oqKSCE+aVNYiKlBKXNG1r88n7SKesuRwUIJNtuzcrvUi8OfAf4lS+E/Gdx4t8QaFZ+ONc1y08S6TqWmyTT29pqMWjWdk7SB442aKSSC5R0HLQTkblY/LWYwjXw3ssKuV/vdHty1ZzlyN6trlkle2kkppXjEMNanWi60nKKhTg3tJunJtTtd2d+WXLdpu8JOUW+b034I+C9X+G/wc8D/AA+8QXFnPqfhrw9p+k3ktm7NA80FukbtGXVWKFlOCVBxjIFd2YV4YrFVK1O9pNtX3+ZzUIThF+0tdyk9Nvek5fqdtXGb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83/Fz/koerf8AbD/0RHXzuP8A94l8vyR+zcJ/8iej/wBvf+lSOPrkPojj/GHxFPhbX9L8L6f4L1/xJqerWt1exQaW9knlwwNEsjO11cQr1njAAJJ544q6VN1ed7KPLdv+9e2139l9DkxeL+qunFQcnNtJK3RXfxOK69ym/wAXtK0/X/DPhfxT4a1zw9qfipbo2sN8ttIsBheNAs0lvNLGhkaaMR4YgswUkMyqdIYd1ZTjTafLFSe+t76K6V2lGUn/AHU3fRmFTM4YdU3iYSh7SXKr8rs9LN8smkpOSiuvM0rK9yt4q+NNh4YsvE2ow+CfEus2vg+4eDWJbD7Eot1W1iuTIBPcxl18uZR8oLblYbcYJinSdRU3e3tG0vXncLfOS06W3aNK+OVGVSEYSk6aTduXZxcr+9JbJa9b7JjJ/jFqMF7pejn4PeNW1bV4Lq7g09Z9I80W0BhDzM5vvKClrhAAHL8NlQACdPq93JKS9213rpzOSS2391vS6tbW+hzrNW4U5+xn+8vyr3LtJKV/jslZ9WnfoT6j8Wb/AE680bRj8J/GE+tazbXd4mlxTaV50EFu8SO8jteiHkzx7QkjHB5AwamNHmcuWSaio3etve5rLa9/dfS3ma1MwlSUOajLmm2lH3L+6k2/j5ba97+Rv+C/Gtn40tb9k0nUdJvtJvGsNQ07UFi+0Ws4RZArGF5ImDRyRuGR2GHHIIICqUuSMZppxlezV+jcXuk9GmtvNXTTe2GxaxEp05RcJQtdO19UmndNppp9HvdOzTR0VZHWewfs+f8AMf8A+3X/ANq162Vfb+X6n53x9/zD/wDb/wD7aewV65+dhQAUAFABQAUAFABQAUAFABQAUAFABQAUAFABQAUAFABQAUAFABQAUAFABQAUAFABQAUAFABQAUAFABQAUAFABQAUAFABQAUAFABQAUAFABQAUAFABQAUAFABQAUAFABQAUAFABQAUAFABQAUAFABQAUAFABQAUAFABQAUAFABQAUAFAFe/ne1sbm6jALwxPIoboSASM1zY2tLDYapWhvGLa+Sua0Kaq1YwezaX3s+YfgD+0fr3xVsPDGq6j+0l8CdR1PWdIXVLzwVoulOuswSG2Mr2wc6xKwaJvvk22cI2VTqOrMF9SpYipS/eKnGTTW2mzdr+7e3Xra5nG066pS9y83HXdpSa021aV199mi54J/ah8b+IPgT4W8b6/4c0bTfGepal4Ti1GyRZnspNP1m+t4o7u2y4fa0M0oG5jsnhlQ+YEy/VVwyji6eGi9OacJeU4UpTdu6bUZRevuS5Xaako5uTUMVJ/8u1UlB9JKLa18004yWj0UklGcb7uj+K/2jJPjJ4k8Bap47+HE2leF9H0vXpmt/BN9FcXcN3NeobdXbVnWJ1Fl/rSjgmT/AFY24PmzqujgK2Lnq6blGy0Tapxmn1sry1jvZfFrddNSmnXo0qeiq8z11soyirdLtp76a9DlvgD+0fr3xVsPDGq6j+0l8CdR1PWdIXVLzwVoulOuswSG2Mr2wc6xKwaJvvk22cI2VTqOjMF9SpYipS/eKnGTTW2mzdr+7e3Xra5lG066pS9y83HXdpSa021aV199mjC+F37WnjHxfp3w91lPjH8GPGeq+LZ9Lj1PwH4Y0yaPXdPS72i4bf8A2pckfYw7SymS2UFIZATESCOr6vFYp0Ivnj73vrZWi5KT3VpNKC1XvTjZt2jLHETdOnVl8Li2lF7ytPlstneUbtWTXV+7eS9I+P8A8cNX+G3xG8IeDIfip8NPh5pmvaPqupT6143s2nhee1ms0jtov9Ps1DMtzIxy7HEXA6muClL2lSrFyS5FBpdXzOab32XKunXc6qkOTDwqpNtz5X2S5W77d1bfqcp4u/aP17w/f+AdKP7SXwJsNM8VaRrWqSeNb7Sn/sa9ktLm1iitrRP7YRQxW4l3E3MhJhbCryBrb97Upy91xjTaT3lz892tvdSjG2j3vfYz09gqsfevNx02ilG+u+t1bpula+9DUv2qfGlp4R0DULj4h/CzSbLU/HVz4X/4WFfafMfDWoWEemzXiXttE2oR4BmjFoT9skQyRyFWOQiuyc6cZe45U5y5ZfE3CpGEbfDpOL9otH7rVm17zNFCtKHv8jp2cdvftzJ73cNb2dujs00t/wAMftLeKrnR/FYtNb8D/EprK+0TSvDviXwpBNaaJfahqc/2cWcp+0XmGtm8uWZ45nPlToNisBupUpVowhBck5ylFOWqcY0/aSqJe62klOKje0pwa543fJEqkKU5TnLmhGHM0t1Lm5Iwb1SdRuCi7XjfmlHls3a+Jfxm+M/wP0DxNH45l8G+IdQTwdrPiXw9q2maPdadaC70+NGks7u0ku53IKyJIsqXC7gsiFUKqz4e0hJulflkpU9XqnTlUhTlLpZ03ON1d3U4vTlkdWGoOpUpub92TcWlupckprXqpKEuicXFb83uwfDb9oPX/EfxI8M+E9P+NPwj+LFnrouV1KHwJp8kF1oKR27SpeXLDUr1PILotvhliJknjwxwUPVTpqTqRadoxb5vs3UopRem8lJyjre0JaNXcfO9s3Qp1XZSk4rkfxWad2v8Dte6tbS6bin9J1gdI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zf8XP+Sh6t/wBsP/REdfO4/wD3iXy/JH7Nwn/yJ6P/AG9/6VI4+uQ+iPIPjB4R1fWPH/hbxFB4P8Wa9pmn6XqdpcDw14gXSrqKaaS0aPdIby1ZoyIZMqHYZC5XoRthZqn7VS0clC19Vo53utddVbTvqeTm1CdeVCUYSkouTajLlesUlrzR672ZHbfD+78Ta94ebUPB/iLS9Ct/D2taXdJrusR31/DLPcWbwsZhc3Dsx8mR0fzGKbF+6QorVz5Y1WprmfsnFpWs4ObvayV17r1VnfW7uZRwrrewi6UlCLqcynLmbU4pb88m09Va+nZKxmQfD/4nXPw4+Mmia/psFxrfiaS6i0uSC4iC6kv9l29tHNgkCEyPEco2ApzyVwxftabWFaVuWalJdI/vnN27pLVbu1k/euisPhcTCpilV95SgoxlpeVoNJva0tUpaJXu17tjR+Kng7WtT8aeENdTwb4s13TtM0fUbK6Xw14gTSrqGeV7Ro90n2y1Z4yIZcgOwyFJHQiKNSMZ17u3NyWb1Wjne6111VtO5jicJVdDCRcJS9nfmUZKLV4Jb80eq1syA/DG68Y+JfCV3f6B458PaPpOj6xaym68XTLqcU809o0W+6tb2SWVWEcpAMrqNqhgMKKrnUVWfMuaSppWWnu86ejjy3V4u7TvfdvmK+pvEPDp05xjCU2+ab5tYq3vRm5WburKWltkrHUfBXwrr3gbQtS8J6/p8sk1lqMjR69LdCeXXonAKXU7M7S/aAu2OTfgZjGz5NqrNesq8ITSUXazilZJp6uPS0372/Ndvmu/eltleDqYGVWjO8lzXU27ymmlZSb15oW5NlHlUeXrGPolcx657B+z5/zH/wDt1/8AatetlX2/l+p+d8ff8w//AG//AO2nsFeufnYUAFABQAUAFABQAUAFABQAUAFABQAUAFABQAUAFABQAUAFABQAUAFABQAUAFABQAUAFABQAUAFABQAUAFABQAUAFABQAUAFABQAUAFABQAUAFABQAUAFABQAUAFABQAUAFABQAUAFABQAUAFABQAUAFABQAUAFABQAUAFABQAUAFABQBDeW/2u0ntd+zzo2j3YzjIxnFc+KofWaE6F7cyav2urGlGp7KpGpa9mn9x478KvhP8AG/4c+FfDfw7v/iz4H1bwt4e0uHRhHD4Gu7XUJ7aKDykP2g6tJGsnCkt5BBwcKM8dOYP+01V9to6iktOjkmr630T1t1Wl1uRTfsKvtKX87lrrvLma6d2k+mjs9nman+ylZ33w/wDhV4Qt/HE9lqXwzbQYpdThsF26zZ6dPbTtbTQlzsWSS1idWDlomHBYM6v01MTzZk8wStfmvHveM4xd+8OeVnbaUlb3rqJR5sNWw73nz2fWPtJXkvNNWTWl3GMt4o9Ftvht9n+Jfir4if2zu/4SbQNM0P7H9mx9n+ySXr+b5m759/23G3aMeX1O7jz61H2uCrYO9vaSlK/bmhCFrdbct91vbpc39r++oVbfw1Jet5Rl8rctuu5xvwq+E/xv+HPhXw38O7/4s+B9W8LeHtLh0YRw+Bru11Ce2ig8pD9oOrSRrJwpLeQQcHCjPG+YP+01V9to6iktOjkmr630T1t1Wl1uZ037Cr7Sl/O5a67y5mundpPpo7PZpZ/s5vo3gv4W6b4b8Zrp/i34WWVlptl4h/s3ct9ZJFHFd2lxbiVS0FwkYOzzfkkSKQEtGM9FbEe1x8sYlZTupx/mi9Ur9JRl70JWdndWcZSTzlDnoTovdylOL/lk5OV13TT5Jq65o9U1Fq/468EeKfGHxN0vx/8ACr4neFdK1rwdYah4b1O01TQpNZjQ3v2G72SJBfWrwShIbdwGJyk6tjDKTy0nOlKpZ6TUE9Nfcc2tb9ed9Om5tUcalKFNrWMuZP8A7dcbWt59y/pPwv8AFl3468P/ABC+IXjDQ9Y1PRtC1fQp4NL0CWwtbqO9uLOUP5ct3cMmxbPaQXYP5mfkxtNJU+SrBxuqignfVe66nS2zU7WfZu7vZS51HGCTs4T501o/gcbb73d76dFbqc94Y/ZwuPCupeF7aw8dF/C/gjxVdeIPDmjyacTJp9pPp91anTRP53MMb3bPEdgMcarDgqFZbo1ZQtKq+aahKnzPdxcoSi5b3lFQ5XL7eknaSk5TVjGUasKa5Y1JQlbopRacrLRJTavb7MnJq6ajGxN+znbpN4v0zRfGV1o/hvxLf2viHT9Os7NPN0DX4p1na+s5XLRhJJY45Xt2hZGk81iSJXU40uejShCD96m26ba0jFpqVNr7UGpSSs4uMJOMWrQcNJOFSvKrUjdTjaa/maek12mtHzWd5QhPSUXzZnir9nXxn8TtG8Rr8Vvijpmp61qfhbUfCmkTaP4bfT7DSob1VE9ybaW7nkmuGMcYLGdVCIFVELOz6U+SlP2sV73PTk3/AHac1NQj2UpK8m27tQf2Em8PVnRnT5neMLu2zcnFx5pPbRN8qSSXNK97x5e01f4TvJ8TPD3xT8K+IV0XVbG1Ok69H9j86HXtMwWjglUSJslilO+Gb5igeZdrLIwopy9nVqS+xUWsf7y+GafRpXjLT342Ts4wceWNHlw1Gg371KyjL+7a0otfyy+JK/uzSlr7yl6HUmw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zf8AFz/koerf9sP/AERHXzuP/wB4l8vyR+zcJ/8AIno/9vf+lSOPrkPojzn4xa/8RvCmn2Wt+DNa8N29tLqGn6ZLb6pos925e6vI7fzVkju4QAolDbChJK/eGeNcLCNWvGjPaV7W6csZS8735bdLeZ52aVsRhsNLEYdxXIrtNN3u0la0o2387+RnR/GOy8FeOb3wP8XviB4K0x7bRbHULe8lcaSt3LNPdJIEjuLmT5USGHgMSCxJOGAGkacK9KU6Kd1Llte+nJB30S3bdvLTVpt4zx7wOIhQx1SCUoOV/gV+ZpJXk+m+u+ui0ONk/aJ1PUW8PyxfEL4deFtL1qbxEY9Z1iFrizuI7HUEt7ZYW+2wKWkicuW3sDtJVQOlwwttJp8yhSly7O81Jy+Sa2t11Zx1s5badKpCMHUqRU3rG0UmtpRTbvve3ZHSa78VNf0vQvDd3B8Q/Aj6bq/2uS68cf2bK+gweUyrFAUS8KxvIXZRJJdBd0TKAWdVEexXtnCUXG0U1F/FJvtotl71rNtarRSa3nmE4YaNaNWElKTTqJPkgkvtWm95e7dyik2k9bKWTrPxu8Uae3g+01fxz8N/CMeu2Gp3Uut6ni806++zTQJBJaMt7CFSeOYyhWkdlA2nOCxuNCMp1FZpxUHyfaTlzcybtry8q1UVe99L2MquaVadKlJ1KaU5TXPvBqKTi176s3ezTk7NNJtWb9b8CavLr3hi01aXxd4f8TfaC5XU9BhMVlOocj92vnz9MbSfMPIPToMa8PZy5eVx0Wj311vstH0/M9XA1niKXtPaRqavWCstOnxS1T31+R0FYnYewfs+f8x//t1/9q162Vfb+X6n53x9/wAw/wD2/wD+2nsFeufnYUAFABQAUAFABQAUAFABQAUAFABQAUAFABQAUAFABQAUAFABQAUAFABQAUAFABQAUAFABQAUAFABQAUAFABQAUAFABQAUAFABQAUAFABQAUAFABQAUAFABQAUAFABQAUAFABQAUAFABQAUAFABQAUAFABQAUAFABQAUAFABQAUAFABQAUAFABQAUAFABQB5V8G/+Si/Hb/soFn/6iug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zf8XP+Sh6t/wBsP/REdfO4/wD3iXy/JH7Nwn/yJ6P/AG9/6VI4+uQ+iOd8d+Ef+E10W30f+0PsXkapp2peZ5XmZ+y3cVxsxuH3vK25zxuzg4wboT9jWhW35ebT1jKP4c1/lY5sZh/reGqYe9uZJX3tqn+gWPhH7H4/1fxz/aG/+1dLsdN+y+Vjy/s0tw+/fu53facY2jGzqc8EZ8tF0e8nK/rGMbf+S3v5hLD82Kjib7Q5bf8Ab3Ne/wCFjh4Pg14s0HVtN13wd460m1vbGXXmf+09Blu4pI9TvkuyoWO7hKtGUVd24hhk7R0GsK/LD2cldclOPn+7TV/nfa2nc4q2XVXV9tRmlLnnPWN176StpKO1t7/I6G88LfFG4i07U7f4jaRb67ZieCcroM50q6gkKkbrM3m8SoUXbKJ+A0gKkNgQp04ydo+60r3d3dN2cXZW0dmrNPR7pW2eHxc4qUqq54t2tFqLTtdSjzvm1V0+ZOOy0clLnbf4NeLND1XSvEnhTxzotprFqurG/a98OyXFpcSahPDPK0MMV3E0Kq8I2gySHDHczNljcK8YRdJL3LRS11XK5ve1vtvRJJJJKyVjnlltZyjWjUSqc0pN8r5W5RjHSPMmtIpv3ndtt7npHh638SW2mJF4r1bTdR1AMxefT9PksoSuflAikmmYEDqd5z6DpWU3B25E16u/6I9GhGvGLVeSk/JOOno5S++/yNOoNz2D9nz/AJj/AP26/wDtWvWyr7fy/U/O+Pv+Yf8A7f8A/bT2CvXPzsKACgAoAKACgAoAKACgAoAKACgAoAKACgAoAKACgAoAKACgAoAKACgAoAKACgAoAKACgAoAKACgAoAKACgAoAKACgAoAKACgAoAKACgAoAKACgAoAKACgAoAKACgAoAKACgAoAKACgAoAKACgAoAKACgAoAKACgAoAKACgAoAKACgAoAKACgAoAKACgAoA8q+Df/JRfjt/2UCz/APUV0GgD1W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+b/i5/yUPVv+2H/oiOvncf8A7xL5fkj9m4T/AORPR/7e/wDSpHH1yH0R5P8AFPV/Gth4lSP+3/Fnh3wyNODW2o+GNAj1iaXUC7747qI29zKkaxrGyskSqS0gaQHYtXRcVGcnbnXwqWkLW1baa1vunKPu6xv7zj5uPnWhUpqLkqbvdwipS5tLK3LN2avqovWybjopY2t3vj/VX+G2pWPxjvrJPGN1HZX6+H4NNn0/A064naW0e5s5JcNJAp+dmwGIwOCOxUqccTVpOLsoykr7q0oJLSyatJ69dHe2h59SpiZ4ShXjX1lKMG4qNndyvK0otxlprG9ou6s7XGWnxVTWPindfCmD4qpA7JJoNubebT31ZNQtoUuJLxoWiZVEimeM7ovLDQDaqlqypUvrFCdeMermrX5VGMvZuDvd3cmpR1vyXdyqmYKhjY4F1u1N35edzlD2inaySiopR+HldSVrbIwpvEfxG0f4Van42vfi/wCK7u5XxSdAGzSdMmaC2TXBZmWGKGx3yTmBSMEOCzHCZ2gXFU51MNBxt7SKk7Xvd0pTtu9Oa1+qS3WplVniqGHxlb28m6TlGN1DpKKvpBNuzflrtsdba6v4zm8H6/deA/FvxA8S6vH9ljjj8S+GIdKkt42lAmktFlsbNJphF5jKrs6b1QMMHDZzUYuHtEow5vecXzSsl2vLS9teVu1+VSasdVGpWlCq8NOc6ij7qqQUIt9NXCnr/wBvJd2k+Za/wm8Sahqmsa1pM3jjVfEFpbwW1xCniLRW0nWbZ3Lq4e3+yWyvbHYvlyiPO8TKWO0YdWC9lzcqTUmrxd1ayeurtK9+ycbaXTbrAYic67h7SUk43tOPJJO7V17kVKPR6Plkt3zWXptcp7J7B+z5/wAx/wD7df8A2rXrZV9v5fqfnfH3/MP/ANv/APtp7BXrn52FABQAUAFABQAUAFABQAUAFABQAUAFABQAUAFABQAUAFABQAUAFABQAUAFABQAUAFABQAUAFABQAUAFABQAUAFABQAUAFABQAUAFABQAUAFABQAUAFABQAUAFABQAUAFABQAUAFABQAUAFABQAUAFABQAUAFABQAUAFABQAUAFABQAUAFABQAUAFABQAUAeVfBv/kovx2/7KBZ/wDqK6DQB6r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J/EX4deMte8ZahqulaP59rP5XlyfaIlztiRTwzA9Qe1eLi8JWq1nOC0+XY/TeHuIctwOW08PiKlpK91aT3k30TWzOb/wCFR/EP/oX/APybg/8Ai65/qGI/l/Ff5ns/62ZP/wA/v/JZf/InIeI/2YPiJrOunxLoeqeIPC+pTWyWd3NpN3pri7hjZmiWSO6jmQFDJJhkVWw5BJGAKp4PEQjKDheLd7N9bWbTTTTaSTs9bLqkzkxHEGT1pqtDEOE7W5oxd3G7aT5oSTSbbWl03KzXNK8kf7LOv29t4Us7PQLyCDwddG709BqMD73NvNAfNZ2LPlZ3YnIJbBzjIOn1fFKcpqKV48llayj7tklfpypLyF/b2RulGi670lz35ZXcrttv3erk27JeVkOb9l7xR/wjmn+HItJvYV02/i1SK8jvbUXDXST+c8jH7pMjFw/yjIkcDGeJjhcTGpCoo/AuVK6tbkdO29/hdr3vfW9xzz/I50Z0XWdpS52+WV+bn9omvd6SSstrLlaaujOv/wBkbxPeeC7jwTbw6xZQz6y+vJeQX1ibmC7N/wDbgU8xWjKibgBkb5Rg5PNOOGxUZ0pqOtOKittUoOGuvVPW1tdrE1M9yOrSr0XXdqrbfuyum2np7vkt7iv+yp8TdQ0q90jxP4q8V6/HcGGW2kurjSLeWwuIZBJFcQNawQnerqrfPvU7cFSCQT6rXTjOFNRlF3TT8mmrNtNSTaaa1WhH9u5ROMqeIxcpxa2cbapqSacacWnFpOLT0dmtUmtHwt+zR8QvDup3Ou6pda14k1a5gS0+3apdaejx26sWESJapDEBuZmLbC5yAWIVQCWFr8rhGmldpuz3te17t7XdkrLVvdmlHiDKKdRVamKlOSTS5ovROzduWEd7K977K1jqP+FR/EP/AKF//wAm4P8A4usvqGI/l/Ff5nZ/rZk//P7/AMll/wDInpHwd8I+IfCv9r/29p/2X7V9n8r96j7tvmbvuMcfeHX1r0cBQqUOb2ite36nxnF2bYPNPY/VJ83LzX0a35bbpdmekV6J8YFABQAUAFABQAUAFABQAUAFABQAUAFABQAUAFABQAUAFABQAUAFABQAUAFABQAUAFABQAUAFABQAUAFABQAUAFABQAUAFABQAUAFABQAUAFABQAUAFABQAUAFABQAUAFABQAUAFABQAUAFABQAUAFABQAUAFABQAUAFABQAUAFABQAUAFABQAUAFABQAUAeVfBv/kovx2/7KBZ/+oroNAHq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5j8dfjz4f+B2jafLd6Td65r2uyyW+jaLZuiS3booaSR3c7YoIwyl5DnG9QFZmVWxr14YeDqVHZHoZXleKzjExwmEjzTf4Lq2+iX9anzdc/tT/tO3czT2c/wv0uJjlbWXw7qF+0Y9DMNQgD/Xy1+leJLP4p+7T09f+Az9Ro+EtSUE6uLSl1Shdfe5R/Ii/wCGn/2p/wDoYPhV/wCEXqP/AMt6n+3/APp3+P8AwDT/AIhH/wBRn/lP/wC3D/hp/wDan/6GD4Vf+EXqP/y3o/t//p3+P/AD/iEf/UZ/5T/+3D/hp/8Aan/6GD4Vf+EXqP8A8t6P7f8A+nf4/wDAD/iEf/UZ/wCU/wD7cP8Ahp/9qf8A6GD4Vf8AhF6j/wDLej+3/wDp3+P/AAA/4hH/ANRn/lP/AO3D/hp/9qf/AKGD4Vf+EXqP/wAt6P7f/wCnf4/8AP8AiEf/AFGf+U//ALcP+Gn/ANqf/oYPhV/4Reo//Lej+3/+nf4/8AP+IR/9Rn/lP/7cP+Gn/wBqf/oYPhV/4Reo/wDy3o/t/wD6d/j/AMAP+IR/9Rn/AJT/APtw/wCGn/2p/wDoYPhV/wCEXqP/AMt6P7f/AOnf4/8AAD/iEf8A1Gf+U/8A7cP+Gn/2p/8AoYPhV/4Reo//AC3o/t//AKd/j/wA/wCIR/8AUZ/5T/8Atw/4af8A2p/+hg+FX/hF6j/8t6P7f/6d/j/wA/4hH/1Gf+U//tw/4af/AGp/+hg+FX/hF6j/APLej+3/APp3+P8AwA/4hH/1Gf8AlP8A+3D/AIaf/an/AOhg+FX/AIReo/8Ay3o/t/8A6d/j/wAAP+IR/wDUZ/5T/wDtzQ0X9r349eH7tb3xp4a8HeLdLQ5uLbw9Y3GlX4TuYftN3cRSsOoRmjBxjeM1tRz2nOVqkeVd73PPzHwrxmGoupg6yqyX2XHlb9NWr+rR9Z/D/wAeeGvid4N0rx54PvjdaRrEHnW7shR1IYq8ciHlJEdWR1PKsrA8ivcTUldH5ZOEqcnCas1o0+h0NMkKACgAoAKACgAoAKACgAoAKACgAoAKACgAoAKACgAoAKACgAoAKACgAoAKACgAoAKACgAoAKACgAoAKACgAoAKACgAoAKACgAoAKACgAoAKACgAoAKACgAoAKACgAoAKACgAoAKACgAoAKACgAoAKACgAoAKACgAoAKACgAoAKACgAoAKACgAoA8q+Df8AyUX47f8AZQLP/wBRXQa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4O/aHvLnVP2n/FLXh3ro2g6Pp1llj+7jfz55AFxgFnkGT1OxQeFWvm8+m+aEOmrP2rwmw8PZYnENe9eMb+Wrf36fd5HJV88fsIUAFABQAUAFABQAUAFABQAUAFABQAUAe6fsK3dzBN8UfDq4Wwt9fs9SgjDEhJLmyjExAx8u5odxA43MzdWNfZZRNzwkb9Lo/mzxEw8MPn9VwVuZRl82tfvav+J9VV6Z8OFABQAUAFABQAUAFABQAUAFABQAUAFABQAUAFABQAUAFABQAUAFABQAUAFABQAUAFABQAUAFABQAUAFABQAUAFABQAUAFABQAUAFABQAUAFABQAUAFABQAUAFABQAUAFABQAUAFABQAUAFABQAUAFABQAUAFABQAUAFABQAUAFABQAUAFABQAUAeVfBv/AJKL8dv+ygWf/qK6DQB6r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BPx3/5OZ8e/9eOi/wDpM1fMZ9/Eh6H7l4T/AO54j/EvyOXrwT9ZCgAoAKACgDL8S6lq+k6PNeaFoEmsXowsVstxHAuT/FI7n5UHVioZsfdVjxSbS1k7Lq97LfZavyXV2u0rtY4ipVp03KjTc5dIppXfTV6Jd3q0rtKTsnxLeOfFl58MNB8ef234S8PJdaXFqGp3mqxSyW8cjopWKOMSx4DMxG9pCRgAI5bK9+KoUsLi6lFKU0naMV8UvnZ62Wyi736W18HD5jjMXldLGudOk3rOU03CK20XNHd21c1a2zvp3HhjVbnXfDmla3eafJYT6hZQ3UtrIctAzoGKH6E46A8dB0rDF0Y4evOlF3UW1fvZnqZVi55hgaOKqx5ZTjGTXZtJ9bO3a6Ttuk7o0qwPQCgAoAKACgAoA9w/Yd/5GH4q/wDX9pH/AKSNX1+S/wC6r1Z/OfiX/wAj6X+GP5H1dXrHwAUAFABQAUAFABQAUAFABQAUAFABQAUAFABQAUAFABQAUAFABQAUAFABQAUAFABQAUAFABQAUAFABQAUAFABQAUAFABQAUAFABQAUAFABQAUAFABQAUAFABQAUAFABQAUAFABQAUAFABQAUAFABQAUAFABQAUAFABQAUAFABQAUAFABQAUAFABQB5V8G/wDkovx2/wCygWf/AKiug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wT8d/8Ak5nx7/146L/6TNXzGffxIeh+5eE/+54j/EvyOXrwT9ZCgAoAKACgBsqeZE8ecb1K59M1FSHtIOHdWKhLlkpdjjdP8GeLfDnhbw/4e8K+MrG3bRbBLCY3+jm5gugqqBJsSaN0cbeMSlcMwKscEd2IxFPFV6lWrHSfRPVejs1rfW8XsrW1v4NDLMXgcJRw+ErJOF0+aHNGSeuqUoyTXRqdtXdP3XHQsfh/4Yi8H2PgnWNLtNb02yjRRFqNrFMjspyGMZXYMEnAAwOgrKrXlOr7WOjW2uqsrb73tu+uvc6qOV0I4P6nXiqkXdtSSabcnJ+67q3M9F007HQWtra2NtDZWVtFb29vGsUMMSBEjRRhVVRwAAAAB0rOc5VJOc3dvVt7tndRo08PTjRoxUYxSSSVkktEkloklsiSpNAoAKACgAoA9w/Yd/5GH4q/9f2kf+kjV9fkv+6r1Z/OfiX/AMj6X+GP5H1dXrHwAUAFABQAUAFABQAUAFABQAUAFABQAUAFABQAUAFABQAUAFABQAUAFABQAUAFABQAUAFABQAUAFABQAUAFABQAUAFABQAUAFABQAUAFABQAUAFABQAUAFABQAUAFABQAUAFABQAUAFABQAUAFABQAUAFABQAUAFABQAUAFABQAUAFABQAUAFAHM/EvwUvxF8Ba54LGtX+jTarZvDa6pp8zQ3Wn3OMw3MLoQyyRyBHUgjlR2oA/OX9g7TP2rfih+0p450746+OdY/sH4ca4L3xFZxBLeHWfEEdrDYWizNEiG5jSCwhm5JUtBE5BMpZgD9Q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4J+O/wDycz49/wCvHRf/AEmavmM+/iQ9D9y8J/8Ac8R/iX5HB+Ktb/4Rnwxq/iP7L9p/sqxnvfJ37PM8uMvt3YOM4xnBx6V4K+JJ9Wl97SP1WtU9lTlUteyb+5XOEuPi9r+nabLNq3gNLfUJE064sLRdVDrPDeXCwIJJPKHlyozDeoV1GVw7ZOPQ+op1fYwndqTjLTRNRlK67xfK0nZPR+7tf5hcR14YV4mvh+W8I1IJTTbi5xi09FyzjzRbS5o6pc+9tC7+Jes2GoTRXXha0aw0q4srDWrm31Nne2u7kR4WGMwjzo086Es7NGcMSFJXbWdPDQq2tJ+85KF1vy99fdu04r4tVrZO51V85xGGlJTopqmoupad+Xmf2U4Lm5Y+/K/J7r93mloOX4ka1Lr1pBb+E4JNBvdal0OLUf7SxP50SyeZIbfyseXvikQESFiQDtAOamnh4zguaVpOLmla6tutb7tWla1rPV30Kq5xXhXtTop0lUVNy5rPmdk3y8tnGLvFvm5uZW5eX3l1+u6zZeHdFv8AX9SZltNNtpbucqMnZGpZsDucCuW0pNRgrttJLu3ol82e5UqRpQlUm7KKbb7Jat/ccFqHxb13QdI1GfxB4GSPVbODT7uCxs9T89LiG7uBAo85okCyq27cm0r93DkEle5YONSpGnSne8nBtqyTtdPq3F97Jqz93RX+blxBWoYedfEULWpqpFKXM5RvZxeiSmrq61j7ytN626rwj4l1PXJNT03XtFh0vVdJnSG4hgvPtULq8ayJJHIUjZlIbB3IpDKw5ADHCrShGEalKV07rVWaa3T1fRprXZrZ6HqYDG1sRUqUMVTUKkOV6S5k1JaNO0XupRd4rVO11ZkHi3xTruj6rpWheHPDtrqt7qsdzIputQNpDEIQhJdhFI3IfA2qecZwCWWKUIzU5TdlFX7t62sttfVpWvreybzDGVsNKlSw9NTnUk0ry5UrRcrtpSdrK2kW7taWu1zek/GO5lgttV8R+FBpWl3+i3etWsiX4ubjZaiMzJJEIwqH5yUKyPuA+YITtHRXwsacZ+zlzSjy6Wsmp35dW9HsmmrJvRtK783B57WrSpyxNH2cJqevNzSUqfxJpRty6S5ZKTbSTlGLfKqWh/Hu11rRNXv7fTdHv7/S47GdbTR9fivo5I7qXy1VpgiiOZWDBkIwPlwxDZG1XLZU5wim9ZOF2mlfR3W94u+j30fu7X48JxbSxVCtWjGLcIKoowqRm2nf3ZbKE1ZXTvH3lab9612X4p+LdOuLuLXPAlhbw6RqNnYanPBrbTKoumiET24NurS480bw4ixj5S+TjOlhaVbk5Zv3+ZLTXmim9dbJPSzTb1d0ra9FXO8dhnUVfDxXsuVyaqNrllonD3E5SVpc0ZKC0XLKXM+X0yuE+oOE8Ka542ufiR4j0LxTLpsdnbadY3dhaWO6QQrJLcoWeV1VpHYRKSNqqvCgHBduv2dJ4NVI35+Zpvp8MXZLsr7vV76KyXhUMTjv7Xnh67iqfIpRS1fxON5SaWrteySUVZXk05Pu65D3T3D9h3/kYfir/wBf2kf+kjV9fkv+6r1Z/OfiX/yPpf4Y/kfV1esfABQAUAFABQAUAFABQAUAFABQAUAFABQAUAFABQAUAFABQAUAFABQAUAFABQAUAFABQAUAFABQAUAFABQAUAFABQAUAFABQAUAFABQAUAFABQAUAFABQAUAFABQAUAFABQAUAFABQAUAFABQAUAFABQAUAFABQAUAFABQBl+KfE2ieC/Dmp+LfEt+llpekWsl5dzsCQkSKSxAHJPGABySQBkmgDyvQ/C3xi+LFlB4r+IHjbXfh5YXsYmsvCfh4wRXVtE3KG/vJInka42n5o4DHGh+XMpXeQDT/wCFBf8AVavir/4Uf/2ugA/4UF/1Wr4q/wDhR/8A2ugA/wCFBf8AVavir/4Uf/2ugA/4UF/1Wr4q/wDhR/8A2ugA/wCFBf8AVavir/4Uf/2ugA/4UF/1Wr4q/wDhR/8A2ugCjp37M2j6Td6nf6Z8WPiZbXGs3S3uoSxa+Fa5nWGOESSER/MwihiTJ/hRR2oAvf8ACgv+q1fFX/wo/wD7XQAf8KC/6rV8Vf8Awo//ALXQAf8ACgv+q1fFX/wo/wD7XQAf8KC/6rV8Vf8Awo//ALXQAf8ACgv+q1fFX/wo/wD7XQAh+AcwBNv8cPirDIPuyDX0k2n12yQsp/FSKAIvD3iv4g/DvxvpXw4+KmrQeItK8QiWLw94tFslrPNeRqZDYX8MaiFZ2jEjxSxBEkEMimNGC+YAet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BPx3/5OZ8e/wDXjov/AKTNXzGffxIeh+5eE/8AueI/xL8jz7xpo114j8H654fspIkuNT025s4mlJCK8kTKpYgEgZIzgH6V4K0lFvo0/uaZ+qV4OrSnTW7TX3o5vT/hHp6aattrfiLWdUus6d/pFxNEWhjs5lmigQrEoMe8HLMDIwPzOSAR31Mc/be0pxS1k/Vyi43evZ6JWiney1d/n8Lw5CGEWHxNWU3yQhq17qg1K0fdV7taylzTkkuaTsraOrfDfStX159Yn1XU4ra5mtrq90uJ4haXs9uQYZZMxmQMpSPIR1VhGgYMAQcKOJlQVkk2rtN7x5lZ21t33vZtyVnqd+MyeljarqSnJKXKpRTXLNRfNHmum1ro+Vx5l7srx0OVuPh543PjT+17GS0g0Sy1KbWbTT21pminu2ideUFmrwb3kLsTNMqksVjJYMu1HEU6dG0lednFabJvvfWy291PaPMopp+XicoxtbHOpTaVLmU7c+kpRSs3H2d43aSf7yUN5+zc7NdRH/wsDW9+j+K/BXhaPR76OS3vWt/EVxcSeUykECNrKMNnOPvrwc57VhKFDlfLOV+nupa9NebT16Hp06maVJKFehTUHvarJu3XR0Un6XXqYWvfB173wzqGl2vifU9R1S/OnQf2jqc6LNDaWtysoiRoIlAIHmEMVLszDcxwMbwxrVaFRxSSk5Oy3bVr2d1200ja+mrv5+I4cjLB1aEKkpSlBU4uT+GKd0k4pP1k7zdleTsrbEOg+K/CEUreFoLbxNe6lO1xqV9r+r/YpnYIiRhRbWbx7QigYVEAxn5izGsnVhVtCa5YrblV9W23e7v87vTTRJHbHB4rAc1TDfvqk37zqT5NEkopclNqy10UY6tyd3JsvaXpWuatqVn4g8XaXY6bf6Ys8NtDpupveQyRzBNzO0lvCwYFBgAY9znAibpwjKNJt8ys7q3W+mrNqNLE4mcKuNhGDptuPLNyTumne8IW30t95Xj+GPhtbfSrOdru5t9J0670pIpXUrNBchBIJMKCTiMAYx1PXsSxE5c9tHJRV1uuXZrs/P7hwyqhH2erag5tXtrz3unptq7fjcba/DiFNIuNI1Xxd4i1hJ2tdsl9cRFoUt5A8aIscaJ1HzOVMjfxMcLjSWLbnGoopNNy0W7ffXbslZLWy1Zz0skhChPDzrTlGUVBJte7FXslZK711lLmm0knJ2RZ1fwDpGrx6stxcXi/2xd2d7NskUbZLYxmMLlThSYV3ZyeTjHGMqdedHkcErwbav3atqdWJyuji/aqo2vaKMXa2ije1tN9epDb6l8V2uo0uvBfhOO2MgEkkfie5d1TPJCGwAY47FgD0yOtWo4frOX/AICv/kjD22b81vYU7f8AX2V7ensf1+ZsW/h2yt/E174rSWc3d9ZW9jIhYeWI4XldSBjO4mZs5JHA4HOc1Uapex6czl82kvuskdzwkHivrl3zcvJ5Wu5ffd9/kalZnUe4fsO/8jD8Vf8Ar+0j/wBJGr6/Jf8AdV6s/nPxL/5H0v8ADH8j6ur1j4AKACgAoAKACgAoAKACgAoAKACgAoAKACgAoAKACgAoAKACgAoAKACgAoAKACgAoAKACgAoAKACgAoAKACgAoAKACgAoAKACgAoAKACgAoAKACgAoAKACgAoAKACgAoAKACgAoAKACgAoAKACgAoAKACgAoAKACgAoAKAPKf2mQJPhlY2jjMV5428F2c6Ho8M3iXTYpEPqGR2Uj0JoA9WoAKACgAoAKACgAoAKACgAoAKACgAoAKAPKf2kwI/AmgXqDE9r8QPBJhfunmeI9PhfH1jlkU+zEUAer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BXx4BH7TPjzIIzYaKRnuPs7jP5g/lXzGffxIeh+5eE7X1PEr+8vyOWrwT9ZCgAoAKACgAoAKACgAoAKACgAoAKACgD3D9h0H/hIPiq2Dj7fpIz2z9kPH6j86+vyb/dV6s/nPxLaefS/wx/I+rq9Y+ACgAoAKACgAoAKACgAoAKACgAoAKACgAoAKACgAoAKACgAoAKACgAoAKACgAoAKACgAoAKACgAoAKACgAoAKACgAoAKACgAoAKACgAoAKACgAoAKACgAoAKACgAoAKACgAoAKACgAoAKACgAoAKACgAoAKACgAoAKACgDyr9pb/AJJ1pH/ZQPAn/qVaXQB6rQAUAFABQAUAFABQAUAFABQAUAFABQAUAeVftLf8k60j/soHgT/1KtL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+Wv2svgt4svfEll8afhzoF1rt2lgmk+I9HtCpuLizieSSC6t0JAkmiaWVWTO6SN1C5aNVbzcywP1ymuX4lsfacFcULhvFy9sm6VSylbdNbNel3fyfkj5ZuPi38MbCZrXV/Huh6VdRnElrqd6llcRn0eGcq6n2Kg18tLA4mLs6b+65+80uKMlrQU44umk+8kn9zaf4Ef/C5/g9/0Vfwd/4PbX/4up+p4n/n3L7maf6x5N/0F0v/AAZD/MP+Fz/B7/oq/g7/AMHtr/8AF0fU8T/z7l9zD/WPJv8AoLpf+DIf5h/wuf4Pf9FX8Hf+D21/+Lo+p4n/AJ9y+5h/rHk3/QXS/wDBkP8AMP8Ahc/we/6Kv4O/8Htr/wDF0fU8T/z7l9zD/WPJv+gul/4Mh/mH/C5/g9/0Vfwd/wCD21/+Lo+p4n/n3L7mH+seTf8AQXS/8GQ/zD/hc/we/wCir+Dv/B7a/wDxdH1PE/8APuX3MP8AWPJv+gul/wCDIf5h/wALn+D3/RV/B3/g9tf/AIuj6nif+fcvuYf6x5N/0F0v/BkP8w/4XP8AB7/oq/g7/wAHtr/8XR9TxP8Az7l9zD/WPJv+gul/4Mh/mH/C5/g9/wBFX8Hf+D21/wDi6PqeJ/59y+5h/rHk3/QXS/8ABkP8w/4XP8Hv+ir+Dv8Awe2v/wAXR9TxP/PuX3MP9Y8m/wCgul/4Mh/mH/C5/g9/0Vfwd/4PbX/4uj6nif8An3L7mH+seTf9BdL/AMGQ/wAw/wCFz/B7/oq/g7/we2v/AMXR9TxP/PuX3MP9Y8m/6C6X/gyH+ZoaL460TxleLo/w0k/4TnWJvlg0/wAOul47t/tyK3lQr6vK6IACSa2o5dia0uXla9dDgzHjPJcuouq68ZvooNSb8tHZfNo+4v2ZPg9qPwg+H0sPieWGXxV4lvW1rX2gffDFctGkaW0TYyY4YYoowf4mV3wN5A+ww1COGpKlHofzjnOa1c6x1THVtHN7dktEvkj12tzywoAKACgAoAKACgAoAKACgAoAKACgAoAKACgAoAKACgAoAKACgDnPGXxI+Hfw6to734g+PfDnhi3myI5dZ1WCyR8dcNKyg/hQBxv/AA1j+yx/0ct8Kv8AwstO/wDj1AB/w1j+yx/0ct8Kv/Cy07/49QAf8NY/ssf9HLfCr/wstO/+PUAH/DWP7LH/AEct8Kv/AAstO/8Aj1AB/wANY/ssf9HLfCr/AMLLTv8A49QAf8NY/ssf9HLfCr/wstO/+PUAH/DWP7LH/Ry3wq/8LLTv/j1AB/w1j+yx/wBHLfCr/wALLTv/AI9QAf8ADWP7LH/Ry3wq/wDCy07/AOPUAH/DWP7LH/Ry3wq/8LLTv/j1AB/w1j+yx/0ct8Kv/Cy07/49QAf8NY/ssf8ARy3wq/8ACy07/wCPUAPg/aq/Zfupkt7b9pD4XTSyHCJH4w05mY+gAmyaAPS7K9stStIb/TruG6tbhBJFPBIHjkU9GVhwQfUUAT0AFABQAUAFABQAUAFABQAUAFABQAUAFABQAUAed+I/2jP2e/B+t3fhrxb8d/h5omr2DiO60/UfFFjbXMDEAhZIpJQynBBwQOCKAM7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8/8Ajb+0L8AvHPhfw94W8FfHD4f+INavfiB4H+zadpfiayu7qfZ4n0132RRyM7bURmOBwqkngGgD6VoAKACgAoA+f/jhpeueDfGfhz4j6TrXj0mfxHpkeoaideb/AIR/RdMM0MEtrNpccyC488SyBJfs08kckvmPNFHEmx4NqGKhSl8M3JNvXmlKMlTjHflaqezStyJ7NylKSmYpe0ws5x3jFNJaWUJc85v+ZcilzRu3JLliotqSvFviNpv7XOjWeu/EWa/8O6x4P165sdAtLP7JZ2Ygu9LVJJf3jtc3P7+UGViqhSAkceZDI8Ev3eJjU1kvZtPspOqrJdNIrmd25PXRKMY1jF+7oTp6Ln5Wur/dybbfa9rJWSsr3ep6e3j3Q18aL4BNj4j/ALTaHzxOPDeonTtu3dg6h5H2QNgfcMu7PGM8VNP97z8v2d76dtr25t18N+v8rtM/3fLf7W1te+9r8uz3t07q/ivin9ovx7YfHS+8C+HfC95qGg+H9a0jQ9RtbbwVrOoT3RvIoZZrtNVtwbGzS3S7hdoZ1LusUp3Jvjp4FfWXepopSnFdLKEdJNvSXNUThaLXKrSbbTgVjF9XpJx+LkU+9/flFxUVqnywbjJ3UpNRtFJyM2x+Nnx819tAOlX3w/sl8Y/EHW/B+mi40K9nOn2um/2pvuJtt6n2iST+z48IvlKuWyzbhseEi6qoe1+1R9tK3b91aMb9Xzu7fw3WkuT95WKUaEq/LtSlCHrz8tn5cvNtZ81t4303rD44/EV/Etjrl7D4cfwZr/i3WPBenaeljPDqlrc2CXgN5NcPOY5Y5JdOuB5CQIypLG3mMUYNy1KsqeFdRr35Up1o9kkuaMZLdtwacpJpRmnCzTUinRaqOnf+HKlGf972nIm49rSqRST5k4py5tVE7j9njxf48+Ifwi8N/ET4g3OgNfeKtOtdZgttGsJraKzt54I3WFzLPKZXBZiZBsGCBs+Xc3pYyhHC1XQ3cdG+l/LyW1/tW5rRvyrlhNznPsnKPn7snFu/na6VtNry3PSa5TQKACgDx79q3WNJ8P8AwktNe17U7XTtN03xx4Iu7y8u5liht4I/E+mPJLI7EKiKqlixIAAJNAHgXiX/AIKm/BbVvirofwj+Eeq6TeLqN+sGp+MfEV6ul6FplsuWnlVpijXDhEcKhMSu5QK7bqAPon/hrH9lj/o5b4Vf+Flp3/x6gA/4ax/ZY/6OW+FX/hZad/8AHqAD/hrH9lj/AKOW+FX/AIWWnf8Ax6gA/wCGsf2WP+jlvhV/4WWnf/HqAD/hrH9lj/o5b4Vf+Flp3/x6gA/4ax/ZY/6OW+FX/hZad/8AHqAD/hrH9lj/AKOW+FX/AIWWnf8Ax6gA/wCGsf2WP+jlvhV/4WWnf/HqAD/hrH9lj/o5b4Vf+Flp3/x6gA/4ax/ZY/6OW+FX/hZad/8AHqAO48HeO/A/xE0f/hIfh/4y0PxPpXmtB9u0bUYb2381cbk8yJmXcMjIzkZFAG7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tLf8k60j/soHgT/ANSrS6APVaACgAoAKACgAoAKACgAoAKACgAoAKACgAoAKACgAoAKACgAoAKACgAoAKACgAoAKACgDjvi946uvhv8O9W8W6bpseo6lD5FnpdnLIUjudQup47a0idgCVVp5olJAJAJODQBl/DL4L6B4G/4qTXWXxL461CNG1nxRqEYku7qXk7Iif8Aj3tkLMI4I8Ii46sWZgD0WgAoAKACgAoAKACgAoAKACgAoAKAI7i2t7uB7a7gjmhkG145FDKw9CDwaAPEdY8M2f7PvjbQfFHgG3XTvBXi3WoND8ReH4WKWVrfXsuy11K0hA2wyPcvHDMi7UkE4kI3oS4B7lQAUAFABQAUAFABQAUAFABQAUAFABQAUAFABQB5T8Cv+Qv8V/8AsoF5/wCkNlQB6tQAUAFABQAUAFABQAUAFABQAUAFABQAUAFABQAUAeVftLf8k60j/soHgT/1KtLoA9VoAKACgAoA4HUvgX8MtW8XSeNb/Rb976e6hv7m0XWr6PTLu7iCiK4n05ZhZzzL5cRWWSFnBiiIOY0KlF/V3en0ba68rd7uN78rbbb5bauT3k2yr++vzdVZ20bW1pNWclb3bO65fd+HQ6a58I+HrvxZYeObjT9+t6ZYXWmWl15rjy7a4khkmTYG2Hc1tCclSRs4IBOXB+z5+X7XLfz5ebl+7mlt316Dm+eMYS2i+Zetmr/c7GxSEcPrXwV+G/iHxxb/ABE1bRLqXWbd7aYhNVvIrO4ltyxt5rizSUW1xLEWzHJLG7oVTaRsXBR/2eTnT0bbffVxUG1fZuCUW1ZuOmwVf39P2c9VovVKXMk3u4qXvKL0TbdtXexYfCT4e6Z/Y32Hw/5f/CP63f8AiLTv9LnbyNRvftP2mblzu3/bLn5Wyi+Z8qjauHCTp8vL9mHs1/gXLp/5JHXfTfV3dRurz8+vO4yl5uNrPytZbadyra/BL4aWfja7+IUGg3H9sXkk07h9Uu3soriWIRS3MNk0ptoLh4wVaeOJZWDOCx3vuyVKCoTw1vdkpJ+kpOUknuoyk+ZpNJys2rpMc5ucozlvFpr1irRb/mcYvlTldpWS0SS6Xwp4X0LwR4Y0nwb4XsfsWj6HZQ6dYW3mvJ5NvEgSNN7ks2FUDLEk45JrorVp4io6tR3k9WZxio3t1bfzbbf4s1azKCgAoA8p/aXAb4c6QrAEHx/4EBB/7GrS6AOM8S/sNfBiX4raH8d/hlp3/CvfHuhX63wvdDiWOz1BTlZobq0GEZJY3kR2j8uQ7yS5oA+iaACgAoAKACgAoAKACgAoAKAPKfgV/wAhf4r/APZQLz/0hsqAPVq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Oei+Inw/n8Zy/DmHx14ek8WQQfapdBXU4DqMcOAfMa2DeaEwyncVxhh60U37VSdPXl3trbbftut+67hP91y8+nNtfrvt32e3Z9jj/ABlqvw1+M32n4YeH/iv4ZfXvC+v6Jr2q2FnqFveXlkNL1e0vWjnt0lDw72thEWbGwyZw2NplTjKi8Qn7i3l0W+72Wz+59mOScaioy0k1dLq1pqlu1qvvXdHS6v8AFv4U6B4fs/FuvfE3wnpuh6hbfbLPU7vWraG0uLfci+bHMzhHTdLENwJGZEGfmGam/ZT9nPSXZ6P7gjFzTcVdJtP1V7r1XK7ryfZieBvi78KPifJeQ/DX4n+EvFkmnqjXa6HrVtfm3D52GQQu2wNtbGcZwcdKrkly89tNr9L9iOeKlyX13t/XqjrakoKACgAoAKACgAoAKACgAoAKACgAoAKACgAoAKACgAoAKACgAoAKACgAoAKACgDyr9pb/knWkf8AZQPAn/qVaXQB6rQAUAFABQAUAFABQAUAFABQAUAFABQAUAeVftLf8k60f/soHgT/ANSrS6APVaACgAoAKACgAoAKACgAoAKACgAoAKACgAoAKAPKfgV/yF/iv/2UC8/9IbKgD1agAoAKACgAoAKACgAoAKACgAoAKACgAoAKACgAoA8q/aW/5J1pH/ZQPAn/AKlWl0Aeq0AFABQAUAFABQAUAFABQAUAFABQAUAFAHlX7S3/ACTrSP8AsoHgT/1KtLoA9VoAKACgAoAKACgAoAKACgAoAKAPKfgV/wAhf4r/APZQLz/0hsqAPVq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nLwHLaaQ8nwp1z4U+K7nxhD4w1vVotZTw5KdOge5lupYdXGpuFtm/wBHuEiKJK1wCxj8rCtjmlTnicBGjh/cnGg4Xfu2ko8s/N+1qXmuVST5ueXK1JrZTjQxU6tb34TqKVlrzQ5ouMX0j7KMVH3+X+GnG7cObB8GWF5quj/B74d6V8MvE2i+IPhqkx8Q3V54fuLSztFXSrm1uEgvXQQX32m5liYC2kl3D94+CgrbNZQxixOJw0bU3RqRjG1mlLl5KSjv7vKneKcF7JJStKHNlhFLDxjh8RLmqOcJc26bVRSnVb2i5xcla/P+9cXFJVOWp+zx4A8b+APFnwg8N3Xg/Vrbw5Z+Aby+WeS0dI9KvrmPTvtWnzAgGJzPHLMqtgnzZVAHlYr0a8oyxuL10irRfSUXUTik+rhaUbKyjTVJK+tudprDwaWsqvM12ahWTk10U+aDvq3Pncn70b+5fs/aXqei/CbR9N1jTrqxu4p78vBcwtFIoa9nZSVYAjKkEeoIPeuClphcNF7qjQT8mqME0+zTTTXRqzNn/Hrvo6tZrzTqzaa8mmmn1Wp6JTGFABQAUAFABQAUAFABQAUAFABQAUAFABQAUAFABQAUAFABQAUAFABQAUAFABQB5V+0t/yTrSP+ygeBP/Uq0ugD1WgAoAKACgDJ8VeKdB8FeH73xT4n1BbLTdPj8yaUo0jckKqIiAvJIzFVSNAzuzKqgsQDE5qFk920kkm223ZJJatt9i4Qc3Zebd2kkkrttvRJLVt2SWr0Kvgnx34Y+IejNrvhW8uJreK4ktJ4ruxnsrq1nTG6Ke2uESaCQAqdkiK21lbGGBO0oOKUt09U0009WnqtNGnFrdSTi7NNGMZqUpRW8dGmrW0TW/dNNPqmmtGa2q6rpmhaZd63reo22n6fp8El1d3d1KsUNvCilnkkdiFVVUEliQAASawq1YUYOpUdkv6/4ZdTaEJVZKEFdvRJdTziw/aX+Dt/put6tLrms6ZB4f0d/EF4NZ8M6ppkr6amd91BFdW8b3US4G5oFkALIDguueh0pp8rWvNGFuqlN8sVJbx5ndJySV1LX3ZWUI+0qRpQ1cr8rTTT5bN2kvddk09HqmmtD0+ORJY1ljOVcBlPqDUNOLszKnUjVgqkHdNXXozJ1vxd4e8O6poWjazqH2e88S3r6dpcflO/2i4S3luGTKqQmIoJWyxA+XGckAkF7SbhHdRcvknFN/fJeevqaSXLTdV/Cmk/WTsvvf8AwTYpCCgAoAKAPKv2lv8AknWkf9lA8Cf+pVpdAHqtABQAUAFABQAUAFABQAUAFABQAUAFABQAUAFAHlPwK/5C/wAV/wDsoF5/6Q2VAHq1ABQAUAFABQAUAFABQAUAFABQAUAFABQAUAFABQB5T+0yRH8MrG7c4is/G3gu8nc9Ehh8S6bLI59AqIzE+gNAHq1ABQAUAFABQAUAFABQAUAFABQAUAFABQB5T+0mRJ4E0CyQ5nuviB4JEKd38vxHp8z4+kcUjH2UmgD1agAoAKACgAoAKACgAoAKACgAoA8p+BX/ACF/iv8A9lAvP/SGyoA9W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G/jp8SdIg0dfDPhjxpHbeJtL8aeB4dRsbW9MN7FZ3fiPTI33oCHME0Urxk4KOGkQk/MtAHpXhbxp4S8b213e+DvEVhrVrY3b2E9zYTrNCtwgBeMSLlWZdwDAE7WBU4YEAA2qACgAoAKACgAoAKACgAoAKACgAoAKACgAoAKACgAoAKACgAoAKACgAoAKACgAoAKAPKv2lv+SdaR/wBlA8Cf+pVpdAHqtABQAUAFAHmn7Q2l6xqHw4F5oulX2qy6Hruia9PYWMQluLq2stSt7mdI4+sjiKJ2WNfmdlVVyxApQqKhiaNaV+VNp2V7c8J007LW0XNSdruydk9i+R1aNWjF2lKEktUtd+W7skp25G27JSbehk/BSy1zUb/4o+P7PTr3RLTxr4iS+0GPWdKuLWby4dLs7T7RNZzeVPGGmt5D5biN2RVOQGU1ThOlgYUE0p3qS/mUeecnFOz10tNpNNczi7STtMqsK2KVSz5YwhB9HJpyk7XT0XOoJtbxbScbN7uu+H/G998IfFHh/wCIVj4f+I2p32nXkDaXpNlLoNvqcDxFRafv7q5Mbvll80ygZZfuYLVliXDki+WWji3Z+9pK/NC1neK1ir3clpJXVrw0qtKrzxkk/s3Wi00Uvium92ou0X8MmrP5j+I3hfWvif4A8Z+GPDGkfEPx9pJ8Ba3bw2vxC8CGzvtEu9kL2Nrp11cWVtcXbu8Q35a7ctawO0qvtMusrKp7avaUVOk3NL3pctWLkuRJXi4c8rckbP3UnzOMdcDyYetSpR9xczThe8FFwnG/NeSvFtQT52nCct0nJVviJoQufiB4d1TwB8DZtFm0XWPCTaTeD4c6zc6nLokclk032LUAI7fQYIoTcwyaeybnCTl40M3PRhZSjmHtKj3nUUtf5oygpSm9KkZc0NI3VNauXuyjDzWuXLFSkryVF2ur++ud2UVqpqS5lUbvNuKV0ouWnofwH8O6frXw2+I3iD4JJca5H8Y/El1q2qSeF2utQjs5LjV106aVhE0y2wlaxkSQ4ij/AHcuVA3jHLrYb6vCHu3wyXb95y0m1J9JcqnFcz0X7tbxidmY2rxxifvLnpuPX3Pc51FdU7yuo7vm0ep9rVBAUAFABQB5V+0t/wAk60j/ALKB4E/9SrS6APVaACgAoAKACgAoAKACgAoAKACgAoAKACgAoAKAPKfgV/yF/iv/ANlAvP8A0hsqAPVqACgAoAKACgAoAKACgAoAKACgAoAKACgAoAKACgDL8U+GdE8aeHNT8JeJbBL3S9XtZLO7gYkB4nUhgCOQecgjkEAjBFAHlOk+LfjJ8ItNj8M+PfAmv/EiysIfLsfFHhsW0l3dxqMIt9ZzSxutyQPmkh8yJz8x8otsABq/8L9/6or8Vf8AwnP/ALZQAf8AC/f+qK/FX/wnP/tlAB/wv3/qivxV/wDCc/8AtlAB/wAL9/6or8Vf/Cc/+2UAH/C/f+qK/FX/AMJz/wC2UAH/AAv3/qivxV/8Jz/7ZQBn6Z+05o2s3uradpfwm+J9zc6FeLp+oxp4c5trhreG4WNv3nUw3ED/AEkWgDQ/4X7/ANUV+Kv/AITn/wBsoAP+F+/9UV+Kv/hOf/bKAD/hfv8A1RX4q/8AhOf/AGygA/4X7/1RX4q/+E5/9soAP+F+/wDVFfir/wCE5/8AbKAEPx8mIIt/gf8AFWaQ/djGgJHuPpukmVR+LAUAReHvCnxB+InjfSviP8VNJg8O6V4eEsvh7wkLlLqeG8kUxm/v5o2MLTrGZEiiiLpGJpGMjsV8sA9boAKACgAoAKACgAoAKACgAoAKAPKfgV/yF/iv/wBlAvP/AEhsqAPVq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zfWP2lv2cvD1/LpWv/AB/+G+mXsDFZba88VWEMsbDqGR5QQfqKAKX/AA1j+yx/0ct8Kv8AwstO/wDj1AB/w1j+yx/0ct8Kv/Cy07/49QAf8NY/ssf9HLfCr/wstO/+PUAH/DWP7LH/AEct8Kv/AAstO/8Aj1AB/wANY/ssf9HLfCr/AMLLTv8A49QB8Gf8FRtL/Z/+P+k+EPiF8Kvj58LrzxjpeoW2gXkUPjDT90+nXM4WOVyJSQlvNIXJxhI5ppGIEfAB9e/BT4tfsb/A74VeGfhR4X/aU+FRsPDlglr5p8YaarXMxy007ATYDyStJI3bLmgDtv8AhrH9lj/o5b4Vf+Flp3/x6gA/4ax/ZY/6OW+FX/hZad/8eoAP+Gsf2WP+jlvhV/4WWnf/AB6gA/4ax/ZY/wCjlvhV/wCFlp3/AMeoAP8AhrH9lj/o5b4Vf+Flp3/x6gDovBvxq+DfxFvW034ffFrwZ4nu1Us1vo2vWt7IFHUlYpGOKAOzoAKACgAoAKACgAoAKACgAoAKACgAoAKACgAoAKACgAoAKACgAoA8q/aW/wCSdaR/2UDwJ/6lWl0Aeq0AFABQAUAFABQAUAFABQAUAFABQAUAFAHlX7S3/JOtI/7KB4E/9SrS6APVaACgAoAKACgAoAKACgAoAKACgAoAKACgAoAKAPKfgV/yF/iv/wBlAvP/AEhsqAPVqACgAoAKACgAoAKACgAoAKACgAoAKACgAoAKACgAoAKACgAoAKACgAoAKAPKvg3/AMlF+O3/AGUCz/8AUV0GgD1WgAoAKACgAoAKACgAoAKACgAoAKACgAoAKACgAoAKAPKfgV/yF/iv/wBlAvP/AEhsqAPVq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j39sL4ha14n8bw/A3SdSvdP0HTtOh1bxK9pcNC+pNcNKkFgWQhhCFieSUA4kEkSH5fMVvIzbGywsFCn8UvwR+heH/DNHPcVOvi1elStp/M3eyfkrXfy6XPG7DTtP0u2Sy0yxt7S3jGEigiWNFHoFUACvkpSlN3k7s/oSjQpYeCp0YqMV0SsvuRYpGoUAFABQAUABAPBAPegQUDCgAoAKACgAoAzdY8O6Trixte27JcwMJLa8t5GgurWQHKyQzoRJE4IBDIwIrWjXqYeXNTdmedmOVYPNqLoYympRffdej3T80fX37JHxU8QfETwDqGg+NLxr3xJ4K1D+xr2/fAbUoTDHNbXbADCu8UgRx3kikYAKyivt8HiPrVGNXufzBxFk7yLMquBbuovR901dfhv5nuVdJ4gUAFABQAUAFABQAUAFABQAUAFABQAUAFABQAUAFABQAUAFAHlX7S3/ACTrSP8AsoHgT/1KtLoA9VoAKACgAoAKACgAoAKACgAoAKACgAoAKAPKv2lv+SdaR/2UDwJ/6lWl0Aeq0AFABQAUAFABQAUAFABQAUAFABQAUAFABQAUAeU/Ar/kL/Ff/soF5/6Q2VAHq1ABQAUAFABQAUAFABQAUAFABQAUAFABQAUAFABQAUAFABQAUAFABQAUAFAHlXwb/wCSi/Hb/soFn/6iug0Aeq0AFABQAUAFABQAUAFABQAUAFABQAUAFABQAUAFABQB5T8Cv+Qv8V/+ygXn/pDZUAer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Y6p+0b8M9L17VfDn2bxzqV5ol2bG/bRvh/r+qW8NwEVzH9otLOSFmCyISFc43DNAEH/DS3w6/6Fz4q/wDhp/FX/wArqAD/AIaW+HX/AELnxV/8NP4q/wDldQAf8NLfDr/oXPir/wCGn8Vf/K6gA/4aW+HX/QufFX/w0/ir/wCV1AHyT8XP+Cm15+zx8f5vCXivwjrniX4e65aQarp8l14bv9A1zS1cuksXkX8MAvIxJC5RgqDD7TKzIwoAoeM/HWhfEz41+LPHfh2x1W2stW0vQ5Ik1XS57C5C/Z3wGinRXxycMMqwOVLAgn5jPv4kPQ/cfCZL6niX/eX5EdeCfrQUAFABQAUAFABQAUAFABQAUAFABQAUAe3fsNoieIviuyooL3+kMxA+8fshGT68AD8K+wyb/dV6s/nPxKSWfSt/LH8j6wr1T4AKACgAoAKACgAoAKACgAoAKACgAoAKACgAoAKACgAoAKACgDy79pa0vZfhDfarYWU94/hvV9C8US29vG0kssGl6taahMqIoLOxjtXAUAknAHJoA9G0nVdN13S7PW9GvYbyw1C3jurW5hcNHNDIoZHUjqrKQQfQ0AW6ACgAoAKACgAoAKACgAoAKACgAoAKAPJP2hLqLVIvAvw4s90ur+I/GuhahBCilmW10nUbbU7qdsD5Y1S0VCxwN80S5y6ggHrdABQAUAFABQAUAFABQAUAFABQAUAFABQAUAFAHlPwK/5C/wAV/wDsoF5/6Q2VAHpeq6rp2haXea3rF7FZ2GnwSXV1cSttSGFFLO7HsAoJJ9qyrVoYenKrUdoxV2aUaU69SNKmryk0l6s828MftAafr+raXYar8NfG3hiz8RW0914f1PWrazS31dY4vO2RpDcyT28jQBpVjuooHKo4KhkZRpiL4WFV11adKLlKG7Si0paq8G4ycU0pbtNXSbWVOSrSh7J80JS5VL7N3fl3tK0km0+W2mrTlFSq+Afj9r3xG0bSfE+hfs6/EmLQtc09dTsNSurrw8sU0DwmWH5F1RpVMg2qoZBhnG/YAxGtalPDynCorSjfTq2ui6X9Wl5jTi58qeilyt9FaXK33stW7Juy0TdkWPhx8d9S+I3izVvCifA3x9oH9gXx03V7/VbjRDbWN19mjuVjYW2ozSvujnhwY43XMgBIw2FTgp0lWvZO9t9eWTg0tOjT3stNHteardKoqbWrSfTRSvZ7+T218jufG/jXw98PPC994w8U3UsGnWAQP5MDzzSSSOscUUUUYLySPI6IiKCzMygDJrKUmnGMU3KTSSW7b2SvZerbSSu5NRTa2p0/aN6pJJtt7JJNtvySTffsmzzbU/2ndH8K6br178Rfhd458G3Wi+H7zxLBYapHp00uqWdqubgWslpeTwGVMpmKSSN8SK2CuWDlJK8Ye9JOK5Vv78lCL1smuZ2bTfK7c1uaHNNCEsROEUrKd0m9rpOVn1T5U2k0r2dr8sralx+0X4Fgvfhrp/2HWJJvila3F3pIjhiItUgszdOLo+ZhG2KUATflwR0BYFdqhKvFPmVKDqNrZxukuW9r82rjolZO7WieeHl9Yw8cRFWTlGNnunKXLr092TSlZu19LmZ4H/aXsfGFh4Y8Qal8JPHnhbw14xFqNG1/VxpclnO90oa1RxZ3s80BlyFVpo0TeyoWDuitu6E4V3hp6TtLR9eVXkk1dXUU5Wb1SdrvQJyUVKS1jFtNrpaXLezs2ubTRO1+Z2im17LWJQUAFABQAUAFABQAUAFABQAUAFABQAUAFABQAUAeVfBv/kovx2/7KBZ/+oroNAHqtABQAUAFABQAUAFABQAUAFABQAUAFABQAUAFABQAUAeU/Ar/AJC/xX/7KBef+kNlQB6t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5T8Cv8AkL/Ff/soF5/6Q2VAHq1ABQAUAFAHl9p+zb8IU+LGo/HHWfC8Wv8Aje/eMw6rqx+0nTookCRRWcbfu7cKB95FDsWYszFjQB8s/Hf/AJOZ8e/9eOi/+kzV8xn38SHofuXhP/ueI/xL8jl68E/WTKsfFPh7U9e1Hwxp+rQXGqaRHDLfW0Z3NbiXd5YcjgMQpO3OcYJGCCdPZT9kq1vdbaT7tb/d+em6ZyRx2HnipYKM06sUpOPVJ7X7X3SetrPZpkmm+ItE1fUdT0nTNQjuLvRpUgvo0B/cSOgdVJxgnaQcAnGecVPs5ezVW3uttJ92t/uv/ViqeLoVa9TDQlecLcy7c12r+qV7b2s+qNGpOkKACgAoApaVrWma0t0+mXPnCzupbKc7GXZNGcOvzAZwe449DVODUYze0ldel2vzTMKWIp15TjTd3B8r8nZO33NbF2pNwoAg1C/tNKsLnU7+Xyra0heeZ9pbaigsxwMk4APAGaBSkopyeyJIJ4rqCO5gbdHKgdGwRlSMg81U4OnJwluiKNWFenGrTd4ySa9HqirNrWmW+s2vh+a52397bzXUEOxjviiZFkbdjaMGVOCcnPGcHBGEpxlNbRtf53t+TIqYilSqwozfvTvZd+Wzf3XW/wAi7Um57h+w7/yMPxV/6/tI/wDSRq+vyX/dV6s/nPxL/wCR9L/DH8j6ur1j4AKACgAoAKACgAoAKACgAoAKACgAoAKACgAoAKACgAoAKACgAoA8ii+CfizwNdXDfAv4lQeFNJupGnbw7rGinV9ItpnZnke1iWe3mtw7MWaNJvKzkqiksSAWP+Ec/an/AOiyfCr/AMNpqP8A8vaAD/hHP2p/+iyfCr/w2mo//L2gA/4Rz9qf/osnwq/8NpqP/wAvaAD/AIRz9qf/AKLJ8Kv/AA2mo/8Ay9oAP+Ec/an/AOiyfCr/AMNpqP8A8vaAD/hHP2p/+iyfCr/w2mo//L2gDlPBur/tT+LfEfjvQP8AhaHwqtP+EK8QQ6F53/Cu9Rk+1+ZpVhf+bt/tweXj7f5e3Lf6rdn5tqgHV/8ACOftT/8ARZPhV/4bTUf/AJe0AH/COftT/wDRZPhV/wCG01H/AOXtAB/wjn7U/wD0WT4Vf+G01H/5e0AH/COftT/9Fk+FX/htNR/+XtAB/wAI5+1P/wBFk+FX/htNR/8Al7QAh8MftRyjy5fjT8Mo0bgtb/Da+WQe6l9bdQfqpHtQBs/D74SWHgzVr7xjrev6j4r8Y6pCLa81/U9glFsHLra28UYWO2t1YkiONRk/M7O3zUAd7QAUAFABQAUAFABQAUAFABQAUAFABQAUAFABQB5T8Cv+Qv8AFf8A7KBef+kNlQB1nxV8Ef8ACyvhl4q+Hv24WZ8SaPd6WtwUDiFpomQOVPDAFgSO44rKsqqSnRtzxcZRvtzQkpJO2tm0k7a22OjCVYUa0Z1L8vW29no7edtvM8kim/aY8WeNvDKP4c8R+DtM02CSDxVaXN7oN14e1RFt5kzp7xrJqZled4HQzfZkEUTblVztYxlOOJpYlwT5ZwmoxlbnUpRtFXj7tk78zcndtWVr8vNhYvCU6NLTmhKC5o/DyqScm01fWKsoxjo5fFaN3zX7MHw/8Q/DrSvAeg+I/gj8bNL1jSNIttO1HUdQ+I0N94fhnS2EcrrYDXJU8ncD5apafJlSqJj5fSrVoVq9SVN2jK/xavulf3nd2te/XV2bM6kWpSk9ffk1y6aOTs38Oyd2nvro2emeE/svwh1b4vePPihq+k+FvDuteLrfUrPVNV1K3t7ZrY6Vp1qHeRnAjzPDJGFfaxIGBhlJ4o1IUsJRozdpJ1NP8VWpNW73i09PnszprRlWxXtKaulTgvnFyv8Adda7GT45+IXwx+Pfh0+Fvgj8Xfhx4t8X6Nf6d4msNLtfEtrciZrC9huNkogaR40fZ5fm7GCGRWwcYLgqlKrDFwi5Km3dLflnCVOVm9FLlm3G7Sckk2k7qP3VSEsNWlyqorJ/3k1OOm7SlFOSWrimrGZ8Vbj47fGj4Z+PfBml/Ba+8KWOo+DtTsYoPEGo6bJqGp6pPEUt4rb7HeTQRQr82+Sd1JLoFUAM1EIJVadST92NSk0le/u1IylKXSyitIq8pO/w8qU9sFX9lWpuatvzPdJcrSS6tuT3aSSWzcvc5uD4H/FMfFDQ9cufD6No/hrxXdLp0ov42I0iXStWk88o0hKn7ZqotdgG7bbI+NmCMKkHLCVofblRq016RdKFCP8A4BCUr7Jyadmc+HXsqUKT2Toz8+dzjKv66xTW/wDdetiTwN4W+L3iL4K/DX4Ba/8ABfX/AAmPDkXh1de13V9R0eez8vS5Led1tEtLy4mkklktkRDJFGqq7OWDKqN6detDE5ksbtCMpTs/ibs1FaXXxNOTuvdTSu2iGnSpV6UdXU9ok+ijUlK7d7PSEnayfv8ALdct2fU9cRoFABQAUAFABQAUAFABQAUAFABQAUAFABQAUAFAHlXwb/5KL8dv+ygWf/qK6DQB6rQAUAFABQAUAFABQAUAFABQAUAFABQAUAFABQAUAFAHlPwK/wCQv8V/+ygXn/pDZUAer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cd8Y5LOL4TeMn1Dxhe+E7b+wr4Ta/ZRyPPpSGFgbtBH8+Yh8/ykEbcgjqObFQjUpqEmkm4rXZ3klaWqtF7Sd42i220tV0YSXs60Z8nPbXl3btrZKzu30Vm27JRd7P47+J3gfSPhZ8PfHWjD4Y+DPB9z4g+FXiRLW78A6iv9meJIbaGIm61Gye1ieKZfOVoXWW52i5nR5myhftqOVas8PKFpe0oSdOXwR/fxi0morlbcuWS9nHnik1F+zaiZbH97h6zn7Rc0oqp9uXNTlJc2rupKDk3zNqaVnaUr6nxM+BGr+E/hN8RfHlv8I/hZ8LdOs/hr4gsLmx8C3Tztrkk8CMj3Z+wWSqIfJYplZSTM2Cg3b6hL2WJSk3aVWglH7KarxfN/iS91WS0lK/S2OSfvfqzSu0uZzfxNeza5eukm1KXvPWEdHuvtmw5sLf/AK4p/wCgiorpSnJPuzhy7/c6X+GP5I+afCP7P3wFg/aq8drF8EvAMaad4V8N6jaBfDdkBbXUt3qwlnj/AHfySOI49zjDHYuSdorPDqFPA1b2UVUlHyUPY0rx/wANnK621fdnoY2UpVcPNu7kqkm+rkpws33a6PdD/wBnmXSLz4ippl888mj6Lo9y3wsNwq7JtAN0Yri4iI+8VxaRRt/z6NauDmeUVrh/aOhKde/t0oRne/N7Nq9Nyb156jg5V03d1IRc1FqKMcTCNKuqUFakpSskrJVVdVI9rQvJUkklZ1OVygk10/7Zunf2v8FodJ/sHS9c+2+LvC1v/Zmqvssr3frdmvkXDeXLiJ87WPlyfKT8jdDhTh7TG4ePKpe9PR7aUarvs9VutN0ttzojLkwuJldq1Keq3WnTVfmjhtb+HunfD/VvhFBb/Bv4e/Dm8vfG2pSXNh4KdZbScL4c1QJI8gs7Qs/LDBiOABhjnAyxkv3GIgpNr6tWduibnR21e6Su9O1tE2UI/u5TcUn7Sgr9WlUW+i2bdlr3vq0vMfDF7P8AD79mP4KeBNXv7ibR/FmofD7VfDdxdSFzFdtqeny3mnb2JJ/iuIVPOxp0UBIFFe5W1zqOH605VOXzpqhUivV037rel4Ol8UvaSOSa5cLjq6+GSrJ9oy5ml6KaTfW01K7XPCJ0fh3wTp3j/S/DuizWXg3xbe2nij4h3sHgLxokqaRrKjxDKj3gmEM8cdzahxtLW8x2XMoCx7jKvk0IXp0ZxipNYagnfeCcVaUdHdSa5ZWSa9281flqdmMm44jEQu481VaraVqUbwlqrXvzxT3cG1GXK3CXwDf+LNK+Jnw70n4TeCtMur3QtA8c6NPo3iHxW8FlpiwaxpqSW9ne29jM0ttC6rFArQIwhVVfYyFK3w9SdanUqp80ZU6HvS0m7SrxvLdSbad581paTTlzXMcTCNOCpyXK1WvaPw+9R57q9mk1LmatpJuKSilb1/8AZnuPFF34n+NNx4z0fS9L1h/HkX2m00vUpL+2jP8AYel7dk8kEDvldpOYlwSRzjJIKKwFDld9avlr7apfq/8Ag9lsLEuTxvvL/l1T+68/Jf11N74Ff8hf4r/9lAvP/SGyrID1agAoAKACgAoA+Cfjv/ycz49/68dF/wDSZq+Yz7+JD0P3Lwn/ANzxH+JfkcvXgn6yeaxeGdU0Pxp4tfwJoNhpr3Ph2yXT3e3MFi16Z7xmLGNCCQ0is+AT8wJ611qang1TnLap31UeWC0vtomo6Wuj56WDnh8zqVcFTSbouztaLqOcn7zS6uzl9q2pV+D3h/xZ4d8SeK7TXPDVnp1rK1m6XMOoTXX2qbyR5j73t4hIWYszv2ckY71riKlKph48j2lKytaytFJfE3ZJJR769teLIcJjsJj6yxNNJOELyUnLmlzTbetOCbbk3K1uXRJWfu9/pFv4otzeN4h1bTL9GbNolhp0lo0ac/K5eeUSN93kbBweOeOCryOklFPmtrqtfRWVuu7fTtr9JhoYqNWbxE4uLfupRcWld/E3OXNpbaMdnpqkvGvA+gaxaHxFbeEdAuLW9u9Bu4xqdzoNxo96t6T+5W7kdzDqE5ZnJuYxhSjHOJRn0cXOM8Lab928bKLumrPm5YaSp6W0bV7paOGnyGU4ecMfKdCk1KUavNKVOUJxk5RcVOd3Trtu9pxT5VFtO03fI0TwVqE3hHUtOs9FuksLu88PR3Fha+FLrRkMiXiG4l2SzySSSeVjzZlUIQqkO21tvbUrU5V6bm00pVGryTVnTaStZJQb2jLrzLl97XycLluIWAr04wkm4UlJKlOm3NVE27ucnOpFXcqkFaScXzy5Vy9Jd+D49KTW9H/4Q+T/AIQy18W291caRa6W0kE9gdPi3eTbRr+9jF0VdkRWyUfgnIPFCupxozqyvPlqJNvVS55crfb3W0m9rxeiV17VfLVhpYmjQo2w/PRk4Rj7so8seflitHqk5xinzWkuWTk0+t+CunRaZ4b1SK00C+0ayl1y+msrS8tngdbdpMxkRuAUQjlVwNowuBjAxxcpShSVSSlJR11vrzS3fV93rd63d7npcOUadGOI9jSdOm6jcU4uPu8kFdRdnGLafLGy5V7to25VxPxW07RNS+Jeq2+p+F9U1m9fwjAmkiys5Z/s981xcCKQMgP2eQH7s7bQmH+dc87YB1VQk6MlGXtI6vRJcqv6rZyjvJJJJ2PN4gp4WpmMVi6MqsfYzsoxcveurWS+GW6hUdlBt3nG6vX8e6drEvi61uV8Hs+s6fe6Qw1JdAvb+5uoEeEzvbXyEQ2KKPOVoTkvhyQPMyd8FOmqjlGVoNz0uo2umo819Zp3jtpBddGo8Gc0MR7kZ0uatCFO0/Z1Kjk005ck4vlouLUnq7zb21XNeutBsP8AipotQ8C6zd+NZ21kpq0GnTbXtJI5fs6m7AWOaPymhjW3DOyuF/dgoWXkUpfVoqlJKPLFSTe8uZc3u7tuV5KVtI6XWx631eksbUliKEpV+eThNRekHFqK59I8qi+V03Jtz97kbsyhrXhHXLbwkNLvdGe7vl1Owu9cv7jQZtSTVbDY4iWS2iKtMIZNitbo3yhN+0hsN0yq05YhST91OaSvtNr47/3ltKzSk1FWUE15McuxNLLPY1IOVVqk5ScHLmppq8HFNO0HdOkneUbytKU5p6Hgfwf/AGd4p8B6xqfh+a4Fvp+tW1rdv4fktjZK9xG9tEULSvaxiLz1jErgqrbCFZilOpXvGvBSs3Glf3k+ayald6KUvh5rXu1e7SudGAy5U6uDq1KV4xnWt+6ceVSacbRbnKEG1Jw5nHlTUbQ0ie314594e4fsO/8AIw/FX/r+0j/0kavr8l/3VerP5z8S/wDkfS/wx/I+rq9Y+ACgAoAKACgAoAKACgAoAKACgAoAKACgAoAKACgAoAKACgAoAKACgAoAKACgAoAKACgDyr4N/wDJRfjt/wBlAs//AFFdBoA9VoAKACgAoAKACgAoAKACgAoAKACgAoAKACgAoAKACgAoAKACgAoAKAPKfgV/yF/iv/2UC8/9IbKgD1agAoAKACgAoAKACgAoAKACgAoAKACgAoAKACgAoAKACgAoAKACgAoAKACgDyr4N/8AJRfjt/2UCz/9RXQaAPVaACgAoAKACgAoAKACgAoAKACgAoAKACgAoAKACgAoA8p+BX/IX+K//ZQLz/0hsqAPVq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EIBGCMg1MoxnFxkrpgcT4f+B3wV8J2Wsab4V+D/gnRrPxDB9m1e30/w/aW8eow4YeXcKkYEy4d/lfI+Y+prRScYqCeiaaXRNbNea6PdFOcnV9u37+uvXXfXfXr3Or1TRtI1zSbrQdb0qz1DTL2Bra6srqBZYJ4WG1o3jYFWUgkFSCCKl6tSe6afzTun6p6p9HqTT/c2VPS21tLHn+pfCXx3e6jc3ll+018StLt55nkisbTT/DRgtkJJEUZl0l5Cijgb3ZsAZYnmlTvC3O+Zrv19bW38rA1FaQiorolsvS9ztpvCfhq7a/m1HQdOvZ9WsU03Up7iziaS/tUD7YZzt/eRjzZcIflHmvgDcaKkYVIypuK5ZO7XS9ktne+iSu7uyXYdOU6bhJSfNDZ9Vs3a1rXaTdramZ4r+H2meItHsdP0q9fw1faPj+xtW0vT7CS70kbdjC1F3bzwxbot0R/dn5GIGOCHUc6lT2zk+Z3u+sk2m027uzaUn3cU+gqcYU6apKK5Vay6JpNJpKyuk2l2TZi6D8JdWs74TeNvi94r8f2CNHNHpfiTTdCNrHcxSpLDcr9k06CQSxvGrId+AecZCkXCShql73R63WjTtr1Tafk2upMk5Llvo7pro01s/L/AC7aHa6hoei6vPZXWraPZXs2mzNcWUlxbpI1tK0bxM8ZYEoxjkkQkYJV2HQkVk4xkmmt04vzTtdPydldbOy7FqTSsnpdP5p3T9U9V2ZTfwT4Nl0XTfDcvhLRX0jRZLaXTbBrCI21k9sQbdoYtu2MxFVKFQNhUbcYrSU5SqKtJ3kru/W7TT131TafdNrZk2XLKHSV7ro7u7v3u9XfrqZ2v/Cb4V+K9AXwp4p+GfhTWNEW+k1NdN1DRra4tReSM7yXAidCnms0srF8biZHJOWOc3CL5W18KsvJWtZdlZJWWlkaKpNOTT1l8Xntv32W/ZdjS0rwZ4P0H+zP7D8KaNp39iWLaZpn2Swih+w2bFC1vDtUeVETFESi4U+WnHyjGsqk5SlKTbcrX87Xtfva7t2u7bmSjFRUEtE20ul3e79Xd3e+rLtjo2kaXcX15pmlWdpPqlwLq+lggWN7qcRpGJJSoBd/LjjTc2TtRR0AFQtIqC2V7L1bb+9tt922yn70uZ72S+S2Xorux5r8Cv8AkL/Ff/soF5/6Q2VAHq1ABQAUAFABQB8E/Hf/AJOZ8e/9eOi/+kzV8xn38SHofuXhP/ueI/xL8jl68E/WQoAKACgAoAKACgDB1/4f+A/FV2moeKPBOgaxdRxiJJ7/AE2G4kVASQoZ1JAyScdOTWlOtUo3VOTV+zscGLyvA5hJTxdGFRrROUVKy7K6Za0Twp4W8Mrs8OeGtK0pRH5WLGzjgGzczbfkA43MzY9WJ7mipXq1fjk36u5eFy/CYLTDUow/wxS332XWxqVmdgUAFABQAUAe4fsO/wDIw/FX/r+0j/0kavr8l/3VerP5z8S/+R9L/DH8j6ur1j4AKACgAoAKACgAoAKACgAoAKACgAoAKACgAoAKACgAoAKACgAoAKACgAoAKACgAoAKAOK8AeCtV8K+K/iVruoXFpJb+MfFEGt2KwuxeOBNF0yxKygqAH82xlYBSw2MhzklVAO1oAKACgAoAKACgAoAKACgAoAKACgAoAKACgAoAKACgAoAKACgAoAKAPKfgV/yF/iv/wBlAvP/AEhsqAPVqACgAoAKACgAoAKACgAoAKACgAoAKACgAoAKACgAoAKACgAoAKACgDgfir4w8V6FN4Y8KeBBpMXiDxfqj6da3urQSXFpYxxW01zNO8ETxvOQkBVYxLHlnBLgA5mKnVreyg0rRlNt66RlCNkrrVynFXvorys7KLcpQpU/aT1vJRS2vJqUtXZ2SjGUttWlG65uZcvfeLvjrLrHh/4XWtx4I0zxdd2eparqGuTabdXunGxtZ4YYnhsVuYpVknNxGxRrphDscbpvlY1FOs5Sh7qhGHMnq+afOkk9Pd/dzlzNXXux5btySk1RUYz1c3LltppFRcm172qc4wSuua/PeNuQ5vSv2kvGQ8Y+CNB8ReHdGgsb469pniq5tnlb7Hf2GpW+nwXFuWP/AB7SzzLlXBZFmQlv3b7lCcasZ1Yq0XCnKKve05+0bhJ2V0nTlCMkk5z5bR9/3VXjPDQ5ZO8oytJrROHJGfMlrZpTjKabahFT96XKnKjo3xL/AGkfFy/DTUNG8ZfDXS7T4i2MlyILrwVf3clg8VoJnHmLq0QlDMGA+RNoIyWIybpRbreynr+69rpp9qkuXr/z93/u7a6ViXGk5ci0VaVLXy9s1LbtSSa7u99LH0rEJREgmdXkCjeyrtUt3IBJwPbJ+tKVm3y7ERUlFczu+vT8NfzY+kUFABQAUAFABQAUAFABQAUAFABQAUAFABQAUAeU/Ar/AJC/xX/7KBef+kNlQB6t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4jo+g/tCeAPE3jZ/CXgT4ea/pHiTxHLrlrc6j41vtNuUWS3t4jHJDHpVwoIMBORKchh0oA2f+Ej/an/AOiN/Cr/AMOXqP8A8oqAD/hI/wBqf/ojfwq/8OXqP/yioAP+Ej/an/6I38Kv/Dl6j/8AKKgA/wCEj/an/wCiN/Cr/wAOXqP/AMoqAD/hI/2p/wDojfwq/wDDl6j/APKKgD5G+Jd14vvPj743uPHOh6PpGsNZ6QJrTSdVl1G2RRA+0rPLb27MSuCQYlwSRk4yfmM+/iQ9D9y8J/8Ac8R/iX5GfXgn6yFABQAUAFABQAUAFABQAUAFABQAUAFAHuH7Dv8AyMPxV/6/tI/9JGr6/Jf91Xqz+c/Ev/kfS/wx/I+rq9Y+ACgAoAKACgAoAKACgAoAKACgAoAKACgAoAKACgAoAKACgAoAKACgAoAKACgAoA8W/aZk8KRWnglvii9mnw3PiLb4rOokDTTCbS4FqL/d+7+zG7NuD5v7vf5W6s4eyeJSr2tyT5b7e0vBrfS/s/auN/tW5ff5S37X2L+r35uaPNa9/Z681ra/Fyc9v+XftOb3eY8v1Wb9l+a78FDxBceH5vgPHb68mmnxChXwsus/abcwrGbsC1aERG8FoRmDaJBAcBQNI25n9a+Pkp+z5/i5bz5/i157eytf33Su1eDk3D5uVfVvh5n7Tl2vyx5Ph05b8/tOntuTn/emF4atdct/E3w98Y+F01ae38KaL401Tw5ZyNN5t/4bGs2aQ2wRzudWsGBtg3TbbHtUTnOhQr1sXfm9lQjVvfms1Wu5XvL2kLQnU09pKcZw3nIVSFOuoUcHbkdRunayjzKnC6i9IqEpupCL/hxhJSguWMBPhz8GPgb450f9nXxHr3wi8E63P4j0S4lv7vUPDtrNNfommAwmdpIy0m0BdofO3AxjFdMaTw2NdK1nHD3suklPDLm00v70td9XrqxYqv7eMqqbaeKmlv8AC/rTtrra6Tt3S0uj7UiiigiSGGNY441CoijCqo4AAHQVlKTm3KTu2EYxhFRirJbIfSKCgAoAKACgAoAKACgAoAKACgAoAKACgAoAKACgAoAKACgAoA8p+BX/ACF/iv8A9lAvP/SGyoA9WoAKACgAoAKACgAoAKACgAoAKACgAoAKACgAoAKACgAoAKACgAoAKAOT+Ivw7sfiJp1hA+vaxoGp6PfJqWlazpEkS3lhcKrIWQTRywuHikljZJY3Rlkb5c4InlaqKrFtNJr1TWqad01s/KSjJWaTKUlyuEldO3fdO6as000/vV4u8W0+Xn+AcLWWkz2XxY+IFn4o0mS8dfFX261udRnS7ZXuIXiubeSzELNHEViS2VIzEnlLHzmvha9n7q5VFpa8yTbTk5Xbkm21K/MruKag3Elaxaqe9rdX0s7culrK3Lo1a0viknO0jG8E/DD4Va3f+IfCdlBr1wfAyal4J1c6jOjjU5dWt9P1a7umcZd5HNzExf8Ad4kaYBNoQ1NaEatKpRj7sZRpxVm7wVJSUOVtt3jzfE25XSk3zXbcHKLjKb5mm5Nuz5m0k1JWty2VuVJRUfdSUUkut8JfBXwx4O0rwBpFhqms3Mfw5s5LLTJbueOSW4R7fyGa4YIN77ecrt+bn2redVzryr2Sbh7Oy2UeanLRd704+Vm9NrZumnDkbf8AEdTu+Zqot30/eS89Frvf0CsiwoAKACgAoAKACgAoAKACgAoAKACgAoAKACgAoA8p+BX/ACF/iv8A9lAvP/SGyoA9W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+Fv2ltKu/Dv7SeqXWoQvHbeLtCsLzTJyMJPJamSG5hU93jDW7kf3Z1Prj5zPqUnyVFtsfsvhPjqUfrGCk7SdpLzWz+7T7ziq+dP2YKACgAoAKACgAoAKACgAoAKACgAoAKAPfP2FtLu59L+IHjsQuuma5r0VnpsrD5bqOzt0ilmjPQp57TRZ7tA/bBP2mVUpUsLFS66n8z8fY6lj89qyou6jaN/NLX8bo+oq9E+MCgAoAKACgAoAKACgAoAKACgAoAKACgAoAKACgAoAKACgAoAKACgAoAKACgAoAKACgDz/AOGninXfEHjT4saTq999otPDPjC20vS4/KRPs9q+gaTdtHlQC+Z7u4fLEt8+M7VUAA9AoAKACgAoAKACgAoAKACgAoAKACgAoAKACgAoAKACgAoAKACgAoAKAPKfgV/yF/iv/wBlAvP/AEhsqAPVqACgAoAKACgAoAKACgAoAKACgAoAKACgAoAKACgAoAKACgAoAKACgAoAKAPKvg3/AMlF+O3/AGUCz/8AUV0GgD1WgAoAKACgAoAKACgAoAKACgAoA+ev2i/jX4+8AeONE8EfDm2tb/WNZ02S/S0u7iO1tooYZNss8sxhmdRl4UVUjclmHAAZl83FVq0arUHaMUnJ/wCJtRS7t2fZWjJ3vZS+14fy3BYvBc1alz1ZTcYrmcdIxi5N2e0b6tKTvKKtZ3Xi+s/ttfEbw5DZQa5pFymqRa//AGHrdnbG3mFigs5Ls3kLeSDcw+Sm8DajkbhtDrsOFLEVa0otVLQcZNyaS5XFxi4y6L3pK8r2UWpv3b29jEZRleEpSdXCN1IyinGM5yvGV2pQ2ctItKPKpOacV0b7jS/2kfHuq+OdT8H2+rI0Wn6RYasl6kdu6zrdSXCBQojwABb53bjnf0GOY+s4pUpTlKzU3C1l0jGXb+9a3kdy4fyWeIhRhRupQ51JTla17aa633vcpxftS+NpfH1/4HTUyRZWbSreeTAFkukVJJbbb5X3lingkyCch2GBsOcZY/ERwtTE83w3aVl70Vo5LTZS9x9m13H/AKu5N9dhg/Y/EtXzSspPVR+L4nFOf+FX6lMftX/EM/BD/hcu/wD5lz/hIP7NxB/zw83yfN8n8N2z3x2rqxFXEUMWsLz39+ML2X2pKN7eV72v8zPC5Bk+JwjxXsLWUnbml9m/W/W3Y7m3+MPxDngjn/t/b5iB8fZYDjIz/crnnjcRCTjzbeSOjDcM5PiKMKvsbcyT+KXVX7nnXhb9pv8AaQ8YTXF9o+g+GE0S31i90w3FzrpS6KW11JbyS+QumsmSY2YJ5vcAsOo1jiqqpwnUm05RjLRJ/ErpdO+uhwrh7BVa1WFDCxahJxu6tRN262UZfmVvDn7Qvifw9of9s6JaC11jxd4png1LTxJG/wDxMEJiupd7xHhIbNnAVVVgi4A3ZrGeOrwipqV06ftHotEoc1v/AAO1P/E/kbLh/KHGV8P7yqeztzy1vPlT32cP3tv5fvLPw/8A2m/2j/Guh6N4vvNB8MadoOsWMeoCSLXTcXkUTx70HknTUQtyoI80Ac4JxztjsVUwHtIzm3KCe0VZted9vO3yMcv4ewWP5JxwsVCTtf2tS9r2vbltfy5vmZ/hv9tnx14h+GWmePvs8tne3l/pVjdaTN9n32wvp4Y4pRIIcSIY50lUhRu5U7GDBdqssTTxMcOql78yvZaSjBycWu6at5pqavFq+FHLcmq4OriXhrSp/Z55apySUk76p97aSUobxdrml/tO/tKXnxBvfBF54d8LQR6Za2moXd3Fr7St9luJZkUxxHTF3yD7O5KFlHKgPySOdY2aw0sROb0bTSinqoqWmq095K+++nfefD2DWMWFjhY6rmTdWovd5uXVcr162vb+91NL4RftU/GD4g+JPB17deH4G8HeLdRW1tr2xu47u6txuOBfQLaqttkI6MUmk8uUqh5OR006lZVFSq1PespbLladtFLq7O60tJJtPbm4MblWXrCVcTh8N7i543U5OUXHmV3DZJSVn7zaTTlFLm5fsuvUPzw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ifiz8HvA/xo8OR+HPGtlcMLWcXdhfWc7W95p9yFKiaCVeVbDMCDlWBKsrKSDE6casXCaumdGFxVbBVo4jDycZx1TWjPnm4/Yk+J0UzJpH7QOhtag/u/7T8DPcXGP9t4NRgRj7iNR7V5Msjwzd02vn/wAA/QKXijnVOCjKNOT7uLu/ukl+BH/wxT8Yf+i/eDv/AA3t1/8ALil/YWG/ml96/wAjT/iKuc/8+qX/AIDP/wCTD/hin4w/9F+8Hf8Ahvbr/wCXFH9hYb+aX3r/ACD/AIirnP8Az6pf+Az/APkw/wCGKfjD/wBF+8Hf+G9uv/lxR/YWG/ml96/yD/iKuc/8+qX/AIDP/wCTD/hin4w/9F+8Hf8Ahvbr/wCXFH9hYb+aX3r/ACD/AIirnP8Az6pf+Az/APkw/wCGKfjD/wBF+8Hf+G9uv/lxR/YWG/ml96/yD/iKuc/8+qX/AIDP/wCTOU+Jf7MXxh+Hfhyz1/8A4XV4O1D7X4g0LQvJ/wCEDuotv9para2Hm7v7WbPl/avM24+bZtyudwP7Cw380vvX+Qf8RVzn/n1S/wDAZ/8AyZ1f/DFPxh/6L94O/wDDe3X/AMuKP7Cw380vvX+Qf8RVzn/n1S/8Bn/8mH/DFPxh/wCi/eDv/De3X/y4o/sLDfzS+9f5B/xFXOf+fVL/AMBn/wDJh/wxT8Yf+i/eDv8Aw3t1/wDLij+wsN/NL71/kH/EVc5/59Uv/AZ//Jh/wxT8Yf8Aov3g7/w3t1/8uKP7Cw380vvX+Qf8RVzn/n1S/wDAZ/8AyYf8MU/GH/ov3g7/AMN7df8Ay4o/sLDfzS+9f5B/xFXOf+fVL/wGf/yYf8MU/GH/AKL94O/8N7df/Lij+wsN/NL71/kH/EVc5/59Uv8AwGf/AMmX9F/Yb1u+vFi+Jfxp/tXRz/r7Dw7oL6K9yv8Ace4a7uJUU9D5RjfGcMK1o5PhqMubV+p5+Y+I2dZjRdBONNPdwTT+9ttfKx9QeHPDuh+EdB0/wv4Z0q303SdKto7Sys7dNscEKKFVFHoAK9U+D3NGgAoAKACgAoAKACgAoAKACgAoAKACgAoAKACgAoAKACgAoAKACgAoAKACgAoAKACgDmfiV4zf4deBNb8eDw9qGuRaBaPqFzYaftN1LbxfNN5KsQryLGHZUJG4qFyCc0AfJ/7PH7bfwY8ffGnxn4O+Gb6x4n1j4keNbfU7CGGwkt47LTofDmkw3F1dyTBRGqSWd1GFXezSRqANrq5APtagAoAKACgAoAKACgAoAKACgAoAKACgAoAKACgAoAKACgAoAKACgAoA8p+BX/IX+K//AGUC8/8ASGyoA9WoAKACgAoAKACgAoAKACgAoAKACgAoAKACgAoAKACgAoAKACgAoAKACgAoA8q+Df8AyUX47f8AZQLP/wBRXQaAPVaACgAoAKACgAoAKACgAoAKACgD5V/aq8O+KG+J/h/xv4JGl3Gq6bocmny2GpzyW9vd2s8+9gJ40kaF0eFGDeVIGG5SBuDp42On7OtKD+GajfunFz5Wu/xSTWl7p3920v0jhLDzqYD6xQt7SnOSV72cZqnzxbW1+SLUrOzja1pNniNp8LfFt14l0fxtr9/pZ1T/AISU63qVvbyStBbWy6bPZw21uzIDKVMiszsse4s52r8qVyU50qMXSSunCSba3nOVNt2u7JRgopXeiT3bt9RUwWIxEvb1bKfPTdk20oU+bS9k225SleyWtul3ofD/AOGWs+CfiB4l1p9Utbjw/e6dp+n6Lbjf9os4oZbmRoXyNpRTcbYyDkIApHy7mXt+bC+ylrPmbb7rljFN9eb3feet/ibu2lrTwM6WPdeLXs+VpLqm5OTS/u31X8t+VLlSMf8A4Ubc2r2fjCx1K5fxkustq90Z9cvm01jOzR3MaW+TCuLaR40cQhvkTJGWNZSnal9Xj8DhKD0V3zRbbu7tJ1bVGk7aWM5ZZzVXi7/vfaKovely+61FKydrujek5WbSbeuzz7DwF8ZH+C8vwZ1PQPBkEI8LS6DFqkHiO6mZpRamKN2gawQKpbG7EhKgnG7GD14nEU6+J+tq91OM7W00nGTV79k7O29tOqzweGxuGofVJRhytTXNzO/vKVny8lt2k/e2u9bWfpHhC6+I8khtfGfhbw3plrFABFNpevz38jyDAwySWcAVcZOQzHOBjnIwq+yleUW7t7WVra9b+nT7ra9OAjjKMIUa8IqMY2upNu6slo4LR66300Vne68v8L/BnWPDXiG51S6+Cvwp1q7k8QXurReIrnUGTU1jmvJJo2wdNciSNHVQBNjKDDAdNKNdQpU6fM4csIxfLtpHlb3V76+t9TgqZZP6zVr/AFelU5puScnaS2sv4crWa6M7W2+Gt/B8S9S8Vm7tjo80E1zaWu5vMj1GeKKGaQrjaFEduu0gkkzzZA4J5JPmwdTD/aacYvooNuck/N1Hf0ij0/qj/tGGK+wvekurqJckZeip3icV8JvgzrHgG20Gyuvgr8Kba/02yWyufE2nagx1KRvKKPOFOmoxZ+dwM3Rjlj368fXWMhVjTk4qaa5emuy3Wl7dNN7dDzMtyyeBq05zw9KTjK/Pf3tW9V+73s7fFrtdIs3XwL8Uf8IJ8P8ARdM1nTbfVvDi6Faa3uaRra+tLG4hnIQ7Q3mK8TGNmUDEkikDfuXeWMg8wlibPkbk7dU3CUU10+1aS6qzu+SKCplFaWXLDQklUV1fXlcXNSaf3Jp2bTTS0lI9DsvCepW3xL1/xk11AtnquiadpsCoxMyS28t27sQV27cXCY5PIbIHGfP5n9VlQTtJzck+14QivneLfbY9d0ZPHQxOjioctvPm5vut53MH4afC7xe3xj8G+Jdd8P8Agqy1PTdatZNQ8WaRI8eq6/Gn7oR3EC28axrICjspnmRTGoVT8rJ34StThVTjeKf2FrG8ut276P3lpzX0cvi5vnM5y+vPB1ZVFFyjF/vdqjUY7NKKXvRXJK0lGzuorSK/QqvcPyQ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8/wDjh4W13xh4L03SfDlj9ru7fxh4T1SSPzUj22tlr9hd3MmXIB2QQSvjO5tuFBYgEA9AoAKACgAoAKACgAoAKACgAoAKACgAoAKACgAoAKACgAoAKACgAoAKACgAoAKACgAoAKACgDzHWPj3oaa/feFvAfg3xT8QtU0mTydRTw1b2xt7Kbn9zJd3c8FqJRj5ohKXXI3KuRkAg/4XJ8Rf+jTvir/4MvCv/wAuaAD/AIXJ8Rf+jTvir/4MvCv/AMuaAD/hcnxF/wCjTvir/wCDLwr/APLmgA/4XJ8Rf+jTvir/AODLwr/8uaAD/hcnxF/6NO+Kv/gy8K//AC5oAQ/GP4iMCrfsm/FQg8EHUfCv/wAuaAPl/wDZW+AGq/syfFb4n/EjSP2UviVMvi2/8rw9BFf+FgdJ0lts0ltzrAwTOSuAW/d28DZ3M6gA+of+FyfEX/o074q/+DLwr/8ALmgA/wCFyfEX/o074q/+DLwr/wDLmgA/4XJ8Rf8Ao074q/8Agy8K/wDy5oAP+FyfEX/o074q/wDgy8K//LmgA/4XJ8Rf+jTvir/4MvCv/wAuaAEPxn8fxjfcfsqfFaKNeWcXvhmTaPXbHq7Ofoqk+1AHUfD74peD/iXBe/8ACPXVzDqGlS/Z9T0nULZ7TUNPl5ws9vIA6BsEq+Cjj5kZhzQB11ABQAUAFABQAUAFABQAUAFABQAUAFABQAUAFAHlPwK/5C/xX/7KBef+kNlQB6tQAUAFABQAUAFABQAUAFABQAUAFABQAUAFABQAUAFABQAUAFABQAUAFABQB5V8G/8Akovx2/7KBZ/+oroNAHqtABQAUAFABQAUAFABQAUAFABQAUAFABQAUAFABQAUAeU/Ar/kL/Ff/soF5/6Q2VAHq1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zr4DmttRL/FjX/ixrVn4sl8W63oaaNceI3TTbl4J7qG30dNOd/s4k8qGKUPHGLlipfzCrMDyzqTw2BjWw/vznQc7P3rz5Oadu3sppwajZJRamnJyb2UY18VOlX9yEKijdacseaKjJ9/axkpe/f+IlG1ocvPeDL+80rR/g98RNK+JvibWvEHxKSYeIbW88QXF3Z3atpVzdXDwWTuYLH7NcxRKDbRxbR+7fJcVvmsYYNYnDYaV6ao1JRle7ajy8lVS397mStFqD9qmo2jDlywjliIxxGIjy1FOEeXZJuoozpNbScIqTvbn/AHTk5NOpzc98GtZ8S+OJPhP8H/iV458WXk954FutdnvLbxFe6featZzLp0ttcSXFrLHK0kUrXEDMH3EJljiYg92JpQljsRBK3sly2WiuppRlZfzw3bSTqKooq0UZKpKnQjL/AJ+VdPRwrc8Nf5ZJNJfDB0rvmPZf2WPC1tpnw3tvEr+IPFurajq0l1Hcy654q1PVxthu50j8tLy4lSI7QATGFLYG7OBXNTm5YTDt7ypUZvRXcpUoSk7+bbdlouiG4r6xW/u1KsV/hjUlFK3Wyild6+erv7PUlhQAUAFABQAUAFABQAUAFABQAUAFABQAUAFABQAUAFABQAUAFABQAUAFABQAUAecftCeINd8O/CrUX8MalJpurazf6T4bsr6IAyWc2p6jbaetwmQRujN0HGQRlRnigDrfBvg/wAO/D/wtpvgzwlpkVhpOkwC3toIx0HVmY9WdmLMznLMzMxJJJoA2qACgAoAKACgAoAKACgAoAKACgAoAKAPH/jjp8PhbxD4J+M2jj7LrGneItJ8L6hJGoB1DStVv4bI20xxlkjuLmG4TurxnGA7hgD2CgAoAKACgAoAKACgAoAKACgAoAKACgAoAKACgDyn4Ff8hf4r/wDZQLz/ANIbKgD1agAoAKACgAoAKACgAoAKACgAoAKACgAoAKACgAoAKACgAoAKACgAoAKACgDyr4N/8lF+O3/ZQLP/ANRXQaAPVaACgAoAKACgAoAKACgAoAKACgAoAKACgAoAKACgAoA8p+BX/IX+K/8A2UC8/wDSGyoA9W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5qL4Z/DiDxrL8SoPh/wCG4/F9xF5MuvppMA1KSPYE2NchPNK7FVcFsYUDoKKf7lSjT0Ut7aX1vr31SfqrhU/e8vtNeXa+tt9u2727vueD/FX4y/s3fALx1q8OnaT8P/CXxK1bVfDq6xcappUOnzato2o6va293eC6Hl/aVSJ7pyTI3lvbM8ibFO6VCMaLw6XuPePR77rZ7v733Y5NyqKtLWSVk+qWmie6Wi+5dkesfCPxT8HviroWn+PvhZpWnXej6KLnQdD1aLShbxi3jZEnjsmZFYW/mQrGdoCM0HG4KprRzlKcqjest31dndX72bb16smy5VDondLs9r+tm1fzO703S9M0WyTTdH061sbSIsUgtoVijUsxZiFUADLEk+pJPepWiUVskkvJJWSXZJJJLolZD6t9W235tu7b822231epaoAKACgAoAKACgAoAKACgAoAKACgAoAKACgAoAKACgAoAKACgAoAKACgAoAKACgDyr9pb/knWkf9lA8Cf+pVpdAHqtABQAUAFABQAUAFABQAUAFABQAUAFABQB5V+0t/yTrSP+ygeBP/AFKtLoA9VoAKACgAoAKACgAoAKACgAoAKACgAoAKACgAoA8p+BX/ACF/iv8A9lAvP/SGyoA9WoAKACgAoAKACgAoAKACgAoAKACgAoAKACgAoAKACgAoAKACgAoAKACgDmfiX4KX4i+Atc8FjWr/AEabVbN4bXVNPmaG60+5xmG5hdCGWSOQI6kEcqO1AH5y/sHaZ+1b8UP2lPHOnfHXxzrH9g/DjXBe+IrOIJbw6z4gjtYbC0WZokQ3MaQWEM3JKloInIJlLMAfqBQAUAFABQAUAFABQAUAFABQAUAFABQAUAFABQAUAFAHlPwK/wCQv8V/+ygXn/pDZUAer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VtS1LTtG0+51bWNQtrGxs4mmuLm5lWKKGNRlnd2ICqBySTgUAeKXP7bX7N9vM0UPi/XNQVTgT6Z4O1q/t390mt7R43HurEVhLFUIO0ppP1R6tHIs0xEFUo4apKL6qEmvvSIv+G4P2dP+g54x/wDDeeIv/kGp+uYb/n5H70af6uZz/wBAlX/wXP8AyD/huD9nT/oOeMf/AA3niL/5Bo+uYb/n5H70H+rmc/8AQJV/8Fz/AMg/4bg/Z0/6DnjH/wAN54i/+QaPrmG/5+R+9B/q5nP/AECVf/Bc/wDIP+G4P2dP+g54x/8ADeeIv/kGj65hv+fkfvQf6uZz/wBAlX/wXP8AyD/huD9nT/oOeMf/AA3niL/5Bo+uYb/n5H70H+rmc/8AQJV/8Fz/AMj4/wD+Cimo/AT9q/wp4UvfBOteKIPF3h/V4bY3E3w+8QoraVcyIlyWzZLu8n5ZwM52pMqAvIAT65hv+fkfvQf6uZz/ANAlX/wXP/I+n/h5+1L+yl8L/Aug/DvwjqHjG20fw7p8OnWcZ+HniIt5cahQzH7B8ztgszdSxJPJo+uYb/n5H70H+rmc/wDQJV/8Fz/yOh/4bg/Z0/6DnjH/AMN54i/+QaPrmG/5+R+9B/q5nP8A0CVf/Bc/8g/4bg/Z0/6DnjH/AMN54i/+QaPrmG/5+R+9B/q5nP8A0CVf/Bc/8g/4bg/Z0/6DnjH/AMN54i/+QaPrmG/5+R+9B/q5nP8A0CVf/Bc/8g/4bg/Z0/6DnjH/AMN54i/+QaPrmG/5+R+9B/q5nP8A0CVf/Bc/8g/4bg/Z0/6DnjH/AMN54i/+QaPrmG/5+R+9B/q5nP8A0CVf/Bc/8ja8I/ta/ADxrrdr4c0nxxPZ6jfSCG1g1vRNQ0c3Eh6JGb2CIO57KpJPYVpTr0qrtCSfo7nLisrx2BjzYqjOC/vRa/NI9frU4AoAKACgAoAKACgAoAKACgAoAKACgAoAKACgAoAKACgAoAKACgDyr9pb/knWkf8AZQPAn/qVaXQB6rQAUAFAHmHxj+OEXwlvfDemReB9f1648Q6zpmmPcW1s8Vhp8N3fQ2nnz3bL5QZWmXbApaVzj5VTdIjw6+sYqOG2um7vbSMpJL+Zvlei+FayavFSdVeyw1TE78qbst3yq7v/ACrpd7t2im729PpCOT8f/FHwZ8MoLCXxbe36vqkzw2ltp2k3ep3UxRC8jCC0ill8tFGXkK7EyNzDIzm6sIz5JO2jk76JRTScm9opOUU22lqi1TlKPMl1S823eyit5SaTaik20m7WTtzt5+0p8F7HTvDesSeLppbDxXYx6np11baTe3EKWMjoiXVy8cLLZQFpFHnXJiT73zfK2N1Tm6/1a1p+7o9PjvyK705ptNRjfmk1ZJvQxdSCoyxF/djz3/7c+NpbtR+00mkmm3qr2/hn8Y9P+JXi/wCIfhG00DVNPl8Aa6miyT3VldRRXu61hm81HlhRPvSOu1Gf5FjlzsmjJmkva4WniltJyVuq5ZOPrqlfbR3i9Ys0rr2GIVB6+5GV/wDFfT5adddVb3XbW+IHxT8F/DGCzm8W3moiTUGkFraaZo95ql3Ksa7pJBbWcUs3loMb5NmxNyBmBZc5OrCMnBu1k5PsoppOUntFXaV20tS4Up1FeK6pLzb2SXVuzdld2TdrJtcrqn7U/wAB9Hvfsl746PlL9jM1/DpV7Pp9st3FHLaNPexwtbwLMssfltJIockqpLKwGzjJVJUmnzKUo2s7ucVdwj/NO20Y3k7qyd1fFTjKnGqn7soqV+0W3Hml/LG6d5SslZttJNmhD+0J8K5vCd54yGraxHZ2GqR6LPZy+HNSi1Vb9wjJbDTWtxeNKySxuFWEko28fLlqmfuKm9/aX5ba35ebm2vbl5JN3tZJt6FR96UovTlSbvpo7Wd3ZNSbUY2+KXuq8tC18Gfi1pvxn8M6h4r0fT5LSytNc1HR4fMLh5VtZ2i8x45I0eFm28xOu5DlTyDTjFvD0q7+2m9GmrKcoKzWjTUeZNaWel93LkvbVKK+w4rVNO7hGTTT1Ti5OLT1uumy72kUFAHlX7S3/JOtI/7KB4E/9SrS6APStV1fStCsZNT1rUrWws4toee5mWKNSSAAWYgckgD1JAoAt0AFABQAUAFABQAUAFABQAUAFABQAUAFABQB5T8Cv+Qv8V/+ygXn/pDZUAerUAFABQAUAFABQAUAFABQAUAFABQAUAFABQAUAFAFPWdX07QNJu9b1a5W3srGF7ieVuiooyT7/TqamUlCLlLZGtGjPEVI0qavKTskfHvjL9o/4keKr95dE1KTw3pgyIbS2VDMV7NLKQTux2TCjp82Nx+VxOc1pytS0R+85J4bZfhqClmC56j36JeVv8zmv+Fs/FX/AKKNrv8A3/X/AOJrl/tTFfznvf6i5D/z4X4h/wALZ+Kv/RRtd/7/AK//ABNH9qYr+cP9Rch/58L8Q/4Wz8Vf+ija7/3/AF/+Jo/tTFfzh/qLkP8Az4X4h/wtn4q/9FG13/v+v/xNH9qYr+cP9Rch/wCfC/EP+Fs/FX/oo2u/9/1/+Jo/tTFfzh/qLkP/AD4X4h/wtn4q/wDRRtd/7/r/APE0f2piv5w/1FyH/nwvxKOn+PfHmk3epX+meM9UtbnWbpb3UJYnRWup1hjhEkhC/MwihiTJ/hjUdqP7UxX84f6i5D/z4X4l7/hbPxV/6KNrv/f9f/iaP7UxX84f6i5D/wA+F+If8LZ+Kv8A0UbXf+/6/wDxNH9qYr+cP9Rch/58L8Q/4Wz8Vf8Aoo2u/wDf9f8A4mj+1MV/OH+ouQ/8+F+If8LZ+Kv/AEUbXf8Av+v/AMTR/amK/nD/AFFyH/nwvxD/AIWz8Vf+ija7/wB/1/8AiaP7UxX84f6i5D/z4X4ip8XPitG4dfiLrZI5G6VWH5FcGms0xS+0KXAeQyVvYL72e4/Aj9oLVvFGsw+BvHrQSX9xGxsNTRBF9pdRkxSIuFD7dxBUBSFIwDjd7eW5m8S/ZVfi/M/LuNOB45HD67gm3Svqnq4/PsfQNe0fmoUAFABQAUAFABQAUAFABQAUAeU/Ar/kL/Ff/soF5/6Q2VAHq1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xL+194pm8f/ABdh+E966SeGvBthZ6xd2JOVvtTuWl8kzJ0aOCOJWQHgyTMxBMaEeJnWKnRgqcHbm/I/T/DTIcPmWJqY3FJSVK1k9Vd31a8raebv0PO6+VP3wKACgAoAKACgAoAKACgAoAKACgAoAq6ppWm63p9xpOsWEF7ZXSGOe3njDxyKexU8GnGcoSUouzRjXoUsVTlRrRUoy0aaumfT/wCxV4+1jxB4G1z4e+INSk1G7+H+pppdreTSmSefTpbeOe185ictIgd4cnllhRiSzMa+4wGIeJw8aktz+XOK8op5Jm1XB0vgVmvRq9vle34n0TXYfOhQAUAFABQAUAFABQAUAFABQAUAFABQAUAFABQAUAFABQAUAeVftLf8k60j/soHgT/1KtLoA9VoAKACgDg/jN4D1f4ieFdN0PRLmzgns/E2g6zI107KhgstTt7qVQVVjvMcLBRjBYgEqMkVRfs8VSrvaLlf/t6nOCt85L5X9Byd8PXpdZwlFer7+Rs+MfAWh+OksU1u+8R2w0+bz4f7G8SajpBZuOJTZTxGZePuSbl68cmph7lWNZbx26rdPWL917dU9LrZu6n79OVJ7Pto+q0a1W/Rro90reYftCazr/gHxZ4Q+J3hPQ7nXNTs7PVNEk00aLrN7E1rdG2kebzNMsbx4ZUktYdqyIiSq8g3qVBHPJz5qlCO1SCT01Ti3ytXcYvSc04uUbvlfMlF32sp0Vf7M1Ja2v7so2e7S1vzqM+W3Ly++eTJ+yd8QvEPg3wXNe6ZYSXt98P9P8JeJdOv/GGtaHFY+U8sjM0GlSbdRUi7nR7aaZFzGoWYB3J7+WGHxbin+7UqTunzO9NKMrJ2i7qMeSdk4u7cZJqMc/rFSpTdWDtNTrzjpy39rJSi29ZQtypuOradm4uN36zpV6PgJ438d3vizTdZ1DRfHGsW+taPN4d8Oa1rtzEYtOtLSaG6js7OZYMG2RkdpSZBI3yr5ZLYxrc1GNCfxRc3to1OcprWySacmnFXsknf3rKJUVGUKlP4VThBq+qcOa1ldtpp7u1npruO1S78SfELxVofxk+C2ifatR8PWWpeHbnSvHGmat4WSaC7a1mM8UlxYNOSj2sQwsJjcSON6smCoxq0nNprlqqKvu4uDlyuyeqtOV03G/utS0d7c6dWMaU73hLmWmjunFq70T6pq7VrNWndLffBn4gavo/jGPWNY8Pzar4o1/w3rJmtlngt/wDQF0/7T+7bzGj3NaTeWu+ThkDP1IqChSnT5L8saznrvy+7btrp6eZM5Sqxm5aOVCVP0lL21teqXtI3dk3ZvlWiKuu/BHx5H448Q/Erw3c6Ddaovjay8WaHp97ez29vcxpoKaVPBdSpC5gYhp3R0jmAKx5HLARh5Tw1KEYpN3qqXT3aklJWevvJxi3dWa5o3XMpR1ryjXTg3ZOnTje13zQqyq7XWjTUd9G+az5Un2XwK8FeNfBHhfV4PiA+hnWda8R6prsqaNJJJawpdXDSpGrSRxsxVWClio3EFsDOBVOMaOFo4eLu4KSb2u5VJzuld2XvbXfL8N2ld4ScqmIq1pKyk42W9lGnCFm9Lv3d7K+9ley9HpFBQB47+1fFq8/wktIfD99aWepyeN/BK2dxd2zXMEM58T6YI3kiWSNpEDbSyB0LAEBlJ3AA+BvGnwl/bm0D9rvwF47/AGjfFVn4m8I2OvK+k+IU0qbVPDejXbB1tJ59NgntWtdkrQ5md0VWCs0koQhgD9Bv+Ec/an/6LJ8Kv/Daaj/8vaAD/hHP2p/+iyfCr/w2mo//AC9oAP8AhHP2p/8Aosnwq/8ADaaj/wDL2gA/4Rz9qf8A6LJ8Kv8Aw2mo/wDy9oAP+Ec/an/6LJ8Kv/Daaj/8vaAD/hHP2p/+iyfCr/w2mo//AC9oAP8AhHP2p/8Aosnwq/8ADaaj/wDL2gA/4Rz9qf8A6LJ8Kv8Aw2mo/wDy9oAP+Ec/an/6LJ8Kv/Daaj/8vaAD/hHP2p/+iyfCr/w2mo//AC9oAP8AhHP2p/8Aosnwq/8ADaaj/wDL2gA/4Rz9qf8A6LJ8Kv8Aw2mo/wDy9oAP+Ec/an/6LJ8Kv/Daaj/8vaAD/hHP2p/+iyfCr/w2mo//AC9oAP8AhHP2p/8Aosnwq/8ADaaj/wDL2gDY+EXw+8R+ALDxC/i3xTpuv6v4k12fXLq507SZNNtkaSGGIRxwyXFwwAEAOTKclj0oA72gAoAKACgAoAKACgAoAKACgAoAKACgAoAKACgAoA8u/aakeL4J6+Y2KlptPjOD1Vr6BWH4gkfjXDmbthJ2/rU+o4Kip5/hlL+b9GfGVfEH9RhQAUAFABQAUAFABQAUAFABQAUAFABQBteBZHi+IHhGSNirDxFpa5Ho13EpH4gkfjXXgHbEw9UfN8XxUsjxV/5GfoJX3R/LAUAFABQAUAFABQAUAFABQAUAeU/Ar/kL/Ff/ALKBef8ApDZUAer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TS/HjWbrxB4g0Pwj8AfiH4ph8N6m2kXeo6dc6DDbPcrFHIyxi71KGUgLKnJjAznGcUASf8AC5PiL/0ad8Vf/Bl4V/8AlzQAf8Lk+Iv/AEad8Vf/AAZeFf8A5c0AH/C5PiL/ANGnfFX/AMGXhX/5c0AH/C5PiL/0ad8Vf/Bl4V/+XNAHxB8bv25/2ivgD+1cng7wv8MfE+uaN4rs7XUf+EA197G71K2uH3o62E+mXF20ayeUJBHKz7S77YVUoSAbfjTxTrPjT40eK/EviDwLrHg+/vtM0SSbR9Wkge5tj9mbhjBI64PUZIbBG5UbKj5jPv4kPQ/cvCf/AHPEf4l+RFXgn6yFABQAUAFABQAUAFABQAUAFABQAUAFAHuH7Dv/ACMPxV/6/tI/9JGr6/Jf91Xqz+c/Ev8A5H0v8MfyPq6vWPgAoAKACgAoAKACgAoAKACgAoAKACgAoAKACgAoAKACgAoAKAPKv2lv+SdaR/2UDwJ/6lWl0Aeq0AFABQAUAFABQAUAFABQAUAFABQAUAFAHlX7S3/JOtI/7KB4E/8AUq0ugD1QgMCrAEHgg0ALQAUAFABQAUAFABQAUAFABQAUAFABQAUAFABQAUAFABQAUAFABQAUAFABQAUAFABQAUAFABQAUAFAHln7T3/JE9d/6+dM/wDThb1wZp/uk/66n1XBH/JQYb/E/wD0lnxpXxJ/UIUAFABQAUAFABQAUAFABQAUAFABQAUAbHgn/kfPCX/YyaT/AOlsNdeA/wB5p+qPneLf+RHiv8DP0Gr7o/lYKACgAoAKACgAoAKACgAoAKAPKfgV/wAhf4r/APZQLz/0hsqAPVq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fgV/wAhf4r/APZQLz/0hsqAPVqACgAoAKAOZ0L4aeAvDXinWvHOjeFdPg8SeI5FfVNYMQe9uwqqqRvM2X8tFRFWPOxQoAAoA+L/AI7/APJzPj3/AK8dF/8ASZq+Yz7+JD0P3Lwn/wBzxH+JfkeYeLfHkPhB2e68Na5e2VtB9qv7+1gj+z2MOSC7tJIhkwAzFYRI6hclRuXd5GHofWJKPMk21FX6t7LS/VpXdo3e+jt+i5lmf9mx53SnNKLlJxSajGO7d2ru12ow5pafDrG8WofEjR9O17+xpNO1GW2iuLayutUjSM2lrc3G3yYnJcSEtvj5RGUeYu5l5w6WGnVjdaP3rJ3vLlV5W9Enva7TSu9CMTnNDDVFBxlKPu801Zxjzu0L6ptN21ipKKfNLljqdZXOeuZ1x4j8PWmrQaBd69p0Op3Q3QWUl0izyjDHKxk7mGEc8D+FvQ1UYSlFzirpbvott+26+9dzmqYzD0asaNSpFTlsm0m73tZbu9n9z7EOm+MPCWs6bd6zo/inSL7T7Aut1dW19FLDblF3MJHViqYXk5IwOadSlUpWdSLV9rq1+mncVDHYXFKboVIy5NJWadn2dnp8yvJ8QfAUWhxeJ5fG+gJo88vkRag2pQi2eTn5Fl3bC3yngHPB9Kv6tW9oqPI+Z7Kzu/luYrNsveHeLVeHsk7c3NHlv25r2v8AMt/8JJpQ1z/hH5LqCO5aGKWHdcw5m8zzSFSPf5hO2F2yUCkA7SdrbZVKUoOaWzaej0tbXt9pLe/lqr6vG0VWjRcl7yTTvHW97JK93s3dK1k9bppMvfGXhDTZ7a21HxVo9rNe3LWdtHNfRI09wrBWiQFss4YgFRyCQMUQo1KrtCLel9FfTv6aPXyFXzDCYb+NVjHXl1kl729tXvqtNzXrM7DJtfF3hS+1h/D1l4n0m41WNXd7GK9je4VUYo5MYbcArAqTjggg81oqVRw9oovl01tprqtfNO6ORY/COv8AVVVj7T+XmXNpvpe/4C6Z4s8K63qN5pGjeJtKv77TmK3lra3scs1sQSCJEUkocgjkDkUnTnGmqzT5X16ffsFLH4WtXlhqVWLqR3ipJyXTVXute5Qh+Ing++Fm+h67ZazHd6gul+Zpt1FcJDOY2fEhVvl+VDx15HFX9Xqp2kmrpvXS6WrsYf2tg5K9Kop2lGD5WnaUnZXs9Nd+vkWJPHXgiJLCWXxjoaJqszW9gzahCBdyq2xo4ju/eMGIUhckHjrSjQqzlyxi27X2ezV0/S2t9rGk8zwNOKnOtBJtxTclZyTs4rXdPRrdPQZ4d8deG/FOta9oGj38c154cu1s72NZY2Ido1fICsTtyWTLAfPG4x8tOVCcaMK7Xuzvb5O3/BXk0+pNDM8NicXVwVOV50rcyuuqv3vps7pa6H0f+w7/AMjD8Vf+v7SP/SRq+pyX/dV6s/A/Ev8A5H0v8MfyPq6vWPgAoAKACgAoAKACgAoAKACgAoAKACgAoAKACgAoAKACgAoAKAPKv2lv+SdaR/2UDwJ/6lWl0Aeq0AFABQAUAFABQAUAFABQAUAFABQAUAFAHlX7S3/JOtI/7KB4E/8AUq0ugD1WgAoAKACgAoAKACgAoAKACgAoAKACgAoAKACgAoAKACgAoAKACgAoAKACgAoAKACgAoAKACgAoAKACgDyz9p7/kieu/8AXzpn/pwt64M0/wB0n/XU+q4I/wCSgw3+J/8ApLPjSviT+oQoAKAPNNXs9S8N/EbQ7y21DxGbfVruaO+vr7UDPp7+ZFJ5NpHaK+2J1dIyJBEg2qQ0ju5DddFqrRqUdE+V8unvOSablfso89439I2ScfmsdTqYTMKOJjKfLKa525/u1FxlFU1C9ruXJaShv70pt3jJnguyuo/GiLovifWtbt7G2ng8R391ezS2VzfkptS3idmSJ0YSFlg2pGCEbLABdJTjKjKXKowduRfa0e/No2raNv4nZx+FmeCpVFj4xp1ZVJR5vbSvL2d2vhjBuUYyUtVGGsIpqbblG/dWXiPT7/WLrQ4LfVFubMbpHn0q6ht2GQPkneMRSHkcI7d/Q1x+zfs/aaWvbdX69L3tpva23dHvRxlOeIeFSlzJXvyTUem03Hkb1Wik3vpo7ebeLfFfxA1TwN4x8TaTeaVZ6PZ22s2cUcazR6hbvbLLGLhbhZChYyxZEfloVVgd5K4broUqcZ0FUTcpunLy96UWotW2cXq776crWp4mKxmPr0sVUoOKp0/axa1U/chL31JOyfOlaLivd97nTshuoeN/Gelrc6D4jk0u7ureTw7dRTWCXNqojvL/AMl43InLuy+WTuyqvuw0eMqd6WHpVKsXC/x1IvbXlp8yaVmlq9nzW0s76rzZZnj8PhJU8U4yfsqVROPNFrmqKEoyfNeVtGpLl5tbxS0ehonj7xxda2tzqVvon9hTeJbzw5FBDDKLsCJpRHcGQuVPMe1o9g7vvA+SueNCk6UL355Q5/JNatPyaTad9HaNm9T0VmmPWJnJqHsY1VStZ8zUre9e9tJSS5eXVJy5lsdl481678LeCde8S2EUMtzpWm3F5CkwJRnjjLANgg4yOcEVyUoe0qwp/wA0or75Jfqe9ja0sPhataG8YSkr7XUW1fy07nE+JfG/xD8LjTn1OfRYrdrVbq5v/wCwb+azlcyHdC0sMj/YVjj2kzzK6NvLBVCMtd9HD0KtZ01fdRSuk3fTmV1ZtvaCd9lzPmTXzOMzbMsLhaeJk4JOEpt+zqSitE1GThJuCSvzVZJxtryLlaex8PrvxHc+L/H8er61FeWVtrMMVjCsMim3Q2cD7QWkYbcOvCqvzb2/j2rjUjBYOi7e8+e772nJdvLTXRWXS79HAVMRPNcXGc06a9nyqz0vBPR8zWvWyV3r5Hd1yHvBQBe8P6tpWgeKPD2u67qdpp2m6drmm3d5eXcywwW0Ed3E0kskjEKiKoLFiQAASa68B/vNP1R87xb/AMiPFf4GfXf/AA1j+yx/0ct8Kv8AwstO/wDj1fdH8rB/w1j+yx/0ct8Kv/Cy07/49QAf8NY/ssf9HLfCr/wstO/+PUAH/DWP7LH/AEct8Kv/AAstO/8Aj1AB/wANY/ssf9HLfCr/AMLLTv8A49QAf8NY/ssf9HLfCr/wstO/+PUAH/DWP7LH/Ry3wq/8LLTv/j1AB/w1j+yx/wBHLfCr/wALLTv/AI9QAf8ADWP7LH/Ry3wq/wDCy07/AOPUAH/DWP7LH/Ry3wq/8LLTv/j1AB/w1j+yx/0ct8Kv/Cy07/49QBm/sz+JfDnjBPiZ4l8Ja/put6Rf+Pb2S11DTrqO5tp1FlZAtHLGSrDIIyCeQaAPZ6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w/9rDT/AAPqPhHw/H8QPG3hbw3pUeuLIW8Y6K+p+G7x/s84WHUovOghCZO+JppkUTxw43PsU4txjiISdm7S0lpfa/I3pGp0TtJ8jqWg1dx2Tl9XqJXs+W7W695NXSu3Bu3Nsr8t2tn4Ba+FNF+LOo+AdE8Ifs+/C3xFpdpoHi6LT9M13xBPeeH4YxqNgq3uk3Umnzs8GXxEqQQxopZYmCKhbWVGpXp1Wm4t06KUnf2kNa8Y+buoqcZOUXKHs3pe0YhWp0JRSalFVW/dSUJ+5CT0u4xabcZRSklNTu27t/QH7Lnh3UfCFr488KaxrMmr3+jeIbGwutQk3bruWLQdKR5juLNlipbkk88k12YivHE0oVoKylKs0vXEVTjo0ZYefspbqFPbb4dlfWy2XkeD/EfwvaR/FHx7471P4W+ArfT7P4naFHd/Ey5uca54ajjtNLl3rGLTcLcsqwlxdqqfamaSPylkJ5MtaorCyk+ROVV3X2/3tVKnLZL2n8PXmutE1NwR149e1VZL3uWlHR/Z934473dO/tUvdd4aO9md34Ul8MQfFTTNSaCGX4N6l4kupfB0pKtYReKGCbpkx8v2WWX7X9lJwoujMylvOtNjwEWoRhNWnyt0e/steZa7T5Heny7YRON1Hmi88dyybqRtyJxdV96l2ovs4puKq9VXjCTXMqkj0T9rjQf+Ep+EUHhvyNHm/tPxV4btfL1nTf7QsX36vari4tt8fnxc/NHvXcMjcM5rONP2uMoR03m9VdaUar2utdNH0dnraxt7T2WHrS1+Do7PePXX/htDwX45/CHS/Dd/8OfhlHZeGtDF5CqXEngvQv7AtEml8T6DieC2WWUxSD5DkyMSy56HA6MNKVXGNUpNOPs+Vv3uWSo4ySdtE1z+9yvR7O93fGrGNLByc0mpc90tLpqEWm0735dOZWfa1kZ/iHWLrxVr/iSLxrqWq+HNRtvGd3pWt3+lWVxJcWlxF4InjlurWKEGWRTjzoxHlijLjBzjmounUoyrJKMZRqu0tYr99hU4Tvy3hGScKjbjGUFKXMovmOr97Rr06avKUFRV9E5fvMQ4yW6UpRakkublk+WzkrDNMm8Gx+H9T8MfBP8A4VI841/wXMPFXw9hkPhya6OtwiNbvSIbjybe6QEZEd3JLNGgZ3hHlIOui6k61PkvFKc9/ei28PV5nB+70iueKVoc1NtzbZwfuoUJfavSd/szSUqfKp7t8zbcZSSd1UikrNv6R/Z2t/FFpq3xWt/GesaXqmsJ42H2m70vTZLC2kP9kadt2QSTzumF2g5lbJBPGcCIOLwVDlVv4vnr7erfov8Agd3ua1FJYufM/sw+7l9X/XQ9krMo8p+BX/IX+K//AGUC8/8ASGyoA9WoAKACgAoAKAPgn47/APJzPj3/AK8dF/8ASZq+Yz7+JD0P3Lwn/wBzxH+JfkeM/FKw1rxDYzeGYfBWqanbXMO61vbHVoreKG5+YAXcTyRl4QSjbQs6uN26P5VDeThXyTVWM1GUXpdXXR3Vk/eTXZW0cZJt8v3ud054qm8JPDyq0prXlmou+qaknKF4NNbOal7ylCyXNiap4Q8aXF7qfht9INza+INX0rV59ZS4iEFv9nFt9ojaNmEu8m1+TYjKfNG4rg11Uq9BShUWipOdl1ak5ONn5OdpXa0V027I8vEZfmElVw8oc7rqlzTTSjFxUYVG4tp2cY3gop3k7S5Vqei6jo+oXup2d/beKtU0+C1IMtlbR2rQ3QznEhkheQDt8jpx781wU5qF+aKd11vpvqrNa+t1otN7/S4jD1K04ShVlBRd2oqFparR80ZO2lvdcXZvW9muT13wXrOseKPGF1botrHrXhWDSLK+LjKT7rveMA7wB5sRzjB7ZI4tTjHCOnu/aczXdKMUl21tJa3td6WevFWwdWrmbxCVo+x5FLtJzk/Xaz7edzjtI+HnjGfQdVnu9M1wXgi0aNLPV7zTP9LSxn85oI1sY0jCFcxo8r5bdhlRVyfSq4ulGrGorNc8pOyldc0VHmfM7cy0lZaXirSu9PmcHkeNeFqUakZKXsqdNczpcsuSTlyL2cU+S14xlN81py9xa3v+LvD/AIw1+907xdpfgzWtDeCe9S4stNn0htRuPOgiQXEwuPMtTxEYyBIz7GUhh80dclP2dOMqMpKSlG2vNyr3ubl0SlaV+ZtK3Mtpbr0cdh8XjJ08ZSoTpSjO75XR9rL924c3vc1NtK0Ved+TZqyi4R8N/F2k273ekaW017o3h3Q10pZ76JzLe2Utwz2xlCoMFJBGZDGikSHgYIHRVxkZylJPWVSTejXuzhGDla785Wu3dLyOankmKp0YRjCzhQgormi7VIVHUjC6UVbRRuoqPK7Iz/Efwq8YLDawW0etXo1TQDpupJpVzp0SC7knea4eZryORlid5id8AMi+X91vlxVHE0YVnFNKMZQcW7/DBWj8NnzRSuk9G5PWOrfPjMlx0qEJ8spTnTqqpGDpfHVanKLdWMl7Nu8W4pySUbRktF6VN8VvhZpMr6VqfxP8LQXlofIniudatllSReGDgsCGyDkEDntXAsPWr+/Tptp6qydtex9L/bWWYL/ZsRioKcNHzVI811ve7WvfReh554E0zUdb1aVdP8KLHaWfjjVtZfXPPgMUoDTRbFUN5vmNuCH5NnlgnfnC11T/AHeHp80rNUeXld9XJ7P+7f3nez5opWa1PAwlKeMxVWFKleDxCqe0Ti0lGEdVrzObXuKy5eSTfPe8StB4F+JmvXj2mo6TdaTGfDeq6MFP9nQ6ZZTziLy/sa2zG58gmI5847xlTheQKdehCnJr3m3TlZ35pcju4y+yrp2Vr2SabejZHAZniMTFTg4RSqx09kqceeLUZ0+V+0eqTlz2bbTUVqo73iDwlr3xAsLCwl8B3PhQQ3VpFcXYvLX7U0McM6nHku4MKGRQoL7m8yQGNRktHtIU6rqKfNfndmm020rcy6uVrSSurJXlbQ6KuX18fhYYaWHdJx9lFyUoqXLCV2oNNtQiruLbjK7dop6mV4y8C+OtemhmGh6tBHe6D/wj9zZaLc6XFbxGOZvnY3SSGO3kVlZTCplQIAyFgoGmHxFKNVyct5wneXM2ra292zcoPVfZk29Y6t8uZZXjq1KEY037tOdJxp+yUWnypaVFJRpTS1STnBJLlmeg+C9G1jRvE/i86hYzC11K+try0vGljZZ1FnDCykBt4cNCxOUAIZcE8gclWpCph6cVo4ud16yck15Wdt73T6Wb+gwGFrYbHV5TTcZKnaTad3GCi09ne6vfls0976L6g/Yd/wCRh+Kv/X9pH/pI1fS5L/uq9WfhviX/AMj6X+GP5H1dXrHwAUAFABQAUAFABQAUAFABQAUAFABQAUAFABQAUAFABQAUAFAHB/HHwdrnjn4ZapovhcQNrtrcWOtaQlxJ5cUl/p95De2yO+DsVpraNS2DgEnHFAGh8NPiX4a+KfhqPxD4eneOWNjb6lptwPLvNLvF4ltbmI/NHKjAggjBGGUsrKxAOsoAKACgAoAKACgAoAKACgAoAKACgAoA8X+J+t2vxO8feHPgt4Vmiv20TW9N8U+LbmJ90WlW9hcpd2kDsAV+0TXUEG2LIYRJJIcDZvAPaKACgAoAKACgAoAKACgAoAKACgAoAKACgAoAKACgAoAKACgAoAKACgAoAKACgAoAKACgAoAKACgAoAKAPLP2nv8Akieu/wDXzpn/AKcLeuDNP90n/XU+q4I/5KDDf4n/AOks+NK+JP6hCgAoA5mD4b+D7fVX1eKwuhK8ss6wnUblrWGaTO+WK3MnkxSHc5Loitl3Ocsc6utN0vYva3Lsr27c29raWvayS2SPNjlOEhiPrUYvmvzW5pcvNu5cl+Tmb1cuW7k3K922M8J/DPwp4IMI8NjWbeG2iMMNrNr1/c20aHssE0zRj2O3I7VpVxdWvf2lnfrZX087X/4GmxjgMjweWtPDc6SvZe0qOOu/uuTj1vtvrudTXMewcnqXwq8C6vd3t3qOjzTf2gswngN/cC23SxmOSRIBJ5UcrIzAyooc7m+b5jneliatGKjB2ttorq0ua197cyvbbyPLr5NgsTUlVqxbcr3XNLlbceW/Kny83LpzW5ktmX7/AMD+F9Tu5L6+0vzZ5VskdvPkXItJjNbjAYD5ZGLe+cNkcUoYipTd4vq5fOUeVv5x0/HcurlWErLlnC65VDd/DGXMlv0lrffo3YwdD+E2leH73Udes7nztbur+/1G1nuDO9rbTXDOQ5tRMI2dVbYZBtdkBXcoOKt4qfsoUY6JRUXtdpO7Se6Tavba+rTZyUsioUsTUxe9SU3NfFyqTjypuHNyykldc1lLlfKmkWZPDHjvWYZtH8Y+JvDGpaJfQyW19aWugXVpLNC6lWVZvtz7OvXaT6Y6gVShBqcItSTTT5lo07p25ddVsWsLmVW9PE1qcqck1JKnKLaas0n7Z2uutmXdb+HPhDxDfJqGq6fcvIIEtpUh1C4giuYUJKxXEUcipcINzfLKrDDMMYJBmliatFuUH1vsnZ/zK60lotVZ6LXRW0xOS4LFpKrF6R5NJSjeGvuy5WueOr92V170tPed9PT/AA7pGl6rqOtWFvJDdasYmuyJ5DHI0aBFYRltittCqWVQSFXJOBjN1ZOmqTeiba+e+u9r622vd7tnXTwdGlXliIK0pJJ6uzS20va6Wl7XtZXskaVQdQUAbHgn/kfPCX/YyaT/AOlsNdeA/wB5p+qPneLf+RHiv8DP0Gr7o/lY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4nxp8IPCfj3VY9Y1zVvG1rPHCtuqaL441rR4CoJIJhsbuKJmyxy5UsRgE4AAmMFFtrr5v8O3y9dynNtKPbyX59fmdTouk2ug6TZ6LYy3stvYwrBE97ezXk7KowDJPO7yyt6u7Mx6kk1pObqS5n+CS/BaGcYqCsvzvv6/0tloLq+l22t6Vd6Pey3ccF7C9vK9neTWk6qwwTHNCyyxNg8OjKwPIIPNZzgpqz/Btben9PZ6GkJuEuZfik/wAGcn4M+D3hLwHqza1omr+N7m4eFoCms+Odb1eDaSCSIL27liDfKMOF3DkAgE50U3GLiuvkvz3XyM3FSab6ef8AV/n67ncVJQUAFABQAUAeU/Ar/kL/ABX/AOygXn/pDZUAerUAFABQAUAFAHwT8d/+TmfHv/Xjov8A6TNXzGffxIeh+5eE/wDueI/xL8jl68E/WQoAKACgAoAKACgAoAKACgAoAKACgAoA9w/Yd/5GH4q/9f2kf+kjV9fkv+6r1Z/OfiX/AMj6X+GP5H1dXrHwAUAFABQAUAFABQAUAFABQAUAFABQAUAFABQAUAFABQAUAFABQBwfjH4HfDLxzrh8Ua1oV1a660KW76vourXmkX8kS52Rvc2UsUrqu44VmIGTjGaAMb/hmn4df9DH8Vf/AA7Hir/5Y0AH/DNPw6/6GP4q/wDh2PFX/wAsaAD/AIZp+HX/AEMfxV/8Ox4q/wDljQAf8M0/Dr/oY/ir/wCHY8Vf/LGgA/4Zp+HX/Qx/FX/w7Hir/wCWNAB/wzT8Ov8AoY/ir/4djxV/8saAPP8A4afBLwv4g8afFjSdX8ZfFW4tPDPjC20vS4/+FqeJ0+z2r6BpN20eVvwXzPd3D5YlvnxnaqgAHoH/AAzT8Ov+hj+Kv/h2PFX/AMsaAD/hmn4df9DH8Vf/AA7Hir/5Y0AH/DNPw6/6GP4q/wDh2PFX/wAsaAD/AIZp+HX/AEMfxV/8Ox4q/wDljQAf8M0/Dr/oY/ir/wCHY8Vf/LGgBD+zP8NXGyfWvibcRnhorj4peJ5Y3HoyPqBVh7EEUAd34O8E+Efh9ocfhvwT4dsdF0yOR5hb2kQRWlc7nkbu7sSSzsSzHkkmgDboAKACgAoAKACgAoAKACgAoAKACgAoAKACgAoAKACgAoAKACgAoAKACgAoAKACgAoAKACgAoAKACgAoA8s/ae/5Inrv/Xzpn/pwt64M0/3Sf8AXU+q4I/5KDDf4n/6Sz40r4k/qEKACgAoAKACgAoAKACgAoAKACgAoAKANjwT/wAj54S/7GTSf/S2GuvAf7zT9UfO8W/8iPFf4GfoNX3R/Kw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43bfC743+F/EfivUfh/wDFfwNZaV4n1uTXPsms+Bru/uLeV4IYmTz4tWt1df3II/dA8nrQBf8A+Ec/an/6LJ8Kv/Daaj/8vaAD/hHP2p/+iyfCr/w2mo//AC9oAP8AhHP2p/8Aosnwq/8ADaaj/wDL2gA/4Rz9qf8A6LJ8Kv8Aw2mo/wDy9oAP+Ec/an/6LJ8Kv/Daaj/8vaAPkb4l2vi+z+Pvje38c65o+r6wtnpBmu9J0qXTrZ1MD7QsEtxcMpC4BJlbJBOBnA+Yz7+JD0P3Lwn/ANzxH+JfkZ9eCfrIUAFABQAUAFABQAUAFABQAUAFABQAUAe4fsO/8jD8Vf8Ar+0j/wBJGr6/Jf8AdV6s/nPxL/5H0v8ADH8j6ur1j4AKACgAoAKACgAoAKACgAoAKACgAoAKACgAoAKACgAoAKACgAoAKACgAoAKACgAoAKAPKvg3/yUX47f9lAs/wD1FdBoA9VoAKACgAoAKACgAoAKACgAoAKACgAoAKACgAoAKACgAoAKACgAoAKACgAoAKACgAoAKACgAoAKACgAoAKACgAoAKACgAoAKAPLv2mo3l+CeviNSxWbT5Djsq30DMfwAJ/CuHM1fCTt/Wp9RwVJQz/DOX836M+Mq+IP6jCgAoAKACgAoAKACgAoAKACgAoAKACgDa8CxvL8QPCMcalmPiLS2wPRbuJifwAJ/CuvAK+Kh6o+b4vko5Hir/yM/QSvuj+W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4e/an0C88IftAHxJfxbNI8eaVaQWF2T8v9pWYlE1sfRjA0MiZxuCzYH7s18/ntCUoxrR2WjP13wrzWjQq1svqu0p2lHzavdetrNejOCr5o/bgoAKACgAoAKACgAoAKACgAoAKACgBHdI0aSRgqqCWYnAA9TQJtJXZ9DfsM+Hr/AP4RHxV8TLmBobDxrq8cujFutxp1tbpClzjqFklE7JxzGI3GQ4r7bLaEsPhownvufzBxrmlLN85q16DvBWin3srX9G728j6ZrvPlAoAKACgAoAKACgAoAKACgAoAKACgAoAKACgAoAKACgAoAKACgAoAKACgAoAKACgAoA8q+Df/ACUX47f9lAs//UV0GgD1WgAoAKACgAoAKACgAoAKACgAoAKACgAoAKACgAoAKACgAoAKACgAoAKACgAoAKACgAoAKACgAoAKACgAoAKACgAoAKACgAoApazpGneINJvND1e1W4sr6F7eeJujowwR7devUVMoqcXGWzNaNaeHqRq0naUXdPzPj3xn+zh8SfCd88Wh6ZL4m0zkwXVqyCcL2WWJmB34/iXKnr8pOB8ricmrQlelqj95yTxJy/E0FHMPcqLfqn53/wAzm/8AhU3xV/6Jzrv/AH4X/wCKrl/svFfyHvf69ZD/AM/1+If8Km+Kv/ROdd/78L/8VR/ZeK/kD/XrIf8An+vxD/hU3xV/6Jzrv/fhf/iqP7LxX8gf69ZD/wA/1+If8Km+Kv8A0TnXf+/C/wDxVH9l4r+QP9esh/5/r8Q/4VN8Vf8AonOu/wDfhf8A4qj+y8V/IH+vWQ/8/wBfiH/Cpvir/wBE513/AL8L/wDFUf2Xiv5A/wBesh/5/r8Q/wCFTfFX/onOu/8Afhf/AIqj+y8V/IH+vWQ/8/1+If8ACpvir/0TnXf+/C//ABVH9l4r+QP9esh/5/r8Q/4VN8Vf+ic67/34X/4qj+y8V/IH+vWQ/wDP9fiH/Cpvir/0TnXf+/C//FUf2Xiv5A/16yH/AJ/r8Q/4VN8Vf+ic67/34X/4qj+y8V/IH+vWQ/8AP9fiH/Cpvir/ANE513/vwv8A8VR/ZeK/kD/XrIf+f6/EVPhH8VpHCL8OtbyeBuiRR+ZbAprK8U/silx5kMVf26+5nuHwI/Z91fwvrEPjjx6sEV9bowsdMRxL9mdhgyyOpKl9u4AKSoDE5Jxt9vLcseGftavxfkfl3GnHEc8h9SwSapX1b05vl2/rY+gq9o/NQ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A8c+AvBvxL8OXPhHx54cstb0i6KtJbXUe4B1OVkQj5o5FPKupDKcEEHmk0mrMqE5QkpRdmjwa4/YS8IGZjpXxp+KOmWxPyW0d1pVysY9BJdWEsrfVnY+9cEsqwkndw/Fr8mfWUuPOIaMFCOJdl3jFv73Fv8SL/AIYS0H/o4H4q/wDfOgf/ACrpf2Tg/wCT8X/ma/8AEQeI/wDoJ/8AJKf/AMiH/DCWg/8ARwPxV/750D/5V0f2Tg/5Pxf+Yf8AEQeI/wDoJ/8AJKf/AMiH/DCWg/8ARwPxV/750D/5V0f2Tg/5Pxf+Yf8AEQeI/wDoJ/8AJKf/AMiH/DCWg/8ARwPxV/750D/5V0f2Tg/5Pxf+Yf8AEQeI/wDoJ/8AJKf/AMiH/DCWg/8ARwPxV/750D/5V0f2Tg/5Pxf+Yf8AEQeI/wDoJ/8AJKf/AMicV8Xv2R7bwB4UsNd0b48/Eqa4uvFHhrRHW5j0JkEGoa1ZWMzALpinesVzIyHOA4UkMAVJ/ZOD/k/F/wCYf8RB4j/6Cf8AySn/APIna/8ADCWg/wDRwPxV/wC+dA/+VdH9k4P+T8X/AJh/xEHiP/oJ/wDJKf8A8iH/AAwloP8A0cD8Vf8AvnQP/lXR/ZOD/k/F/wCYf8RB4j/6Cf8AySn/APIh/wAMJaD/ANHA/FX/AL50D/5V0f2Tg/5Pxf8AmH/EQeI/+gn/AMkp/wDyIf8ADCWg/wDRwPxV/wC+dA/+VdH9k4P+T8X/AJh/xEHiP/oJ/wDJKf8A8iH/AAwloP8A0cD8Vf8AvnQP/lXR/ZOD/k/F/wCYf8RB4j/6Cf8AySn/APIh/wAMJaD/ANHA/FX/AL50D/5V0f2Tg/5Pxf8AmH/EQeI/+gn/AMkp/wDyJo6H+wz8LrW+jufGni7xn47s4yGOma/c2a2MpHIEsNnbW4mXOPkk3Ie6mtaOX4ahLmhHX7/zODMOLs6zWi6GKrtxe6SUb+vKlf5n0PbW1tZW0VnZ28cEECLFFFEgVI0UYVVUcAAAAAV2HzZLQAUAFABQAUAFABQAUAFABQAUAFABQAUAFABQAUAFABQAUAFABQAUAFABQAUAFABQAUAeVfBv/kovx2/7KBZ/+oroNAHq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J+Gvi38KvGfiHUPCPg/4m+E9d13SfM+36XputW11d2nlv5b+bDG5ePa5CncBhjg80U/3tP21PWGmq1Wuq121Sdu4VP3U/ZT0lro9Hpvp5dTjvidr3gb4qTx/B3wl8TvBs3jPRvE3hzXb3RG1qFr6C203WbG/uA9vGWlVjDAwXcgG50DFQdwKf76LnT1SvdrW1nyu/az0fnpuFT91JRqaN7X0vdXVvlr6a7HoaeNvBkmh6j4mj8XaK2j6O9zHqOoC/iNtZvbsVnWaXdsjMZVg4YjaVIOMUR96MJx1U7cr/AJruyt3u9Fbd6blKEpTdJL3luuq0vqvRp+mpyWq/tJ/s66FrNx4c1z4+fDnTtWtJjbXFhd+KrGG4hmBwY3jaUMrZ42kZopf7Q1Gl7zbsra3d7W0630t3Ik1CPPLRWTv5NXT9GtU+2p6MCCAQcg9DQCakroWgYUAFABQAUAFABQAUAFABQAUAFABQAUAFABQAUAFABQAUAFABQAUAFABQAUAFABQAUAFABQAUAFABQB5V8G/+Si/Hb/soFn/6iug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wvx20vxHrfwW8daP4QF22tXnh6/hsUtG2zyStA4CRN/C7fdU5GCQcisMQoNRdaPNTUoOaSvzQU4ucbbu8OZWWrvZHThHJVl7OSjPXlk9oyafLJ+UZWk1s0jzTTPiP+zd45uPAPgv4XtpuseJtAST+wNN0Tal34PEdm8TtqEKsr2ESKywPDOoJkZI/KZlwuuYRxGKlWrYaXNUcKlqid4PmWi5lo+eXK4LXWKmklTc48eDdHD0oUcVFqKlC8H8bcZau2jvH3nKd0mm1zPnUZef2nib4d6t8Efhz8FPDNzby/FnQdV0CR/D6qF1vR9Wguon1HULuHBkhj2m7eS6dRHOk5w8guE8ztqTpYjM6VfAW9lGV7paRoJcsqb/lbp/ulB2cajirJx0jlq0MNiaWNadWUZ37Tqy96EoaK69py1IyS92C5nZRduF8VWU/w9/ZV+MPjnSLC4l0bxbeePdM8SQW0Zfyrw6rqEVnqOxQSeAttMw52fZ2bCQMa5cL7scuw7+GSwjj2jK9NyXkqm+9lUirLmqzketDXNsRX+1B2fnD2af3wbcul4Od3JxpxPpjVP8Ak6P4df8AZPfEn/pbo1bUf4mM/wC4P/pVc8Wh/wAirBf41/6ZZ7PWB1BQAUAFABQAUAFABQAUAFABQAUAFABQAUAFABQAUAFABQAUAFABQAUAFABQAUAFABQAUAFABQAUAFABQB5V8G/+Si/Hb/soFn/6iug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FfF7xrqvgDwpYa7o1vaTXF14o8NaI63KMyCDUNasrGZgFZTvWK5kZDnAcKSGAKkA7WgAoAKACgAoAKACgAoAKACgAoAKACgAoAKACgAoAKACgAoAKACgAoAKACgAoAKACgAoAKACgAoAKACgAoAKACgDyr4N/wDJRfjt/wBlAs//AFFdB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2lv+SdaR/wBlA8Cf+pVpdAHqtABQAUAFABQAUAFABQAUAFABQAUAFABQAUAFABQAUAFABQAUAFABQAUAFABQAUAFABQAUAFABQAUAFABQAUAFAHlXwb/AOSi/Hb/ALKBZ/8AqK6DQB6r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tLf8AJOtI/wCygeBP/Uq0ugD1WgAoAKACgAoAKACgAoAKACgAoAKACgAoAKACgAoAKACgAoAKACgAoAKACgAoAKACgAoAKACgAoAKACgAoAKACgDyr4N/8lF+O3/ZQLP/ANRXQa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C8T+O/A/gn7N/wmfjLQtB+27/s39p6jDa+ds279nmMN23cucdNwz1FAGH/AML3+B//AEWXwN/4UVn/APHKAD/he/wP/wCiy+Bv/Cis/wD45QAf8L3+B/8A0WXwN/4UVn/8coAP+F7/AAP/AOiy+Bv/AAorP/45QAf8L3+B/wD0WXwN/wCFFZ//ABygA/4Xv8D/APosvgb/AMKKz/8AjlAB/wAL3+B//RZfA3/hRWf/AMcoAP8Ahe/wP/6LL4G/8KKz/wDjlAB/wvf4H/8ARZfA3/hRWf8A8coAP+F7/A//AKLL4G/8KKz/APjlAB/wvf4H/wDRZfA3/hRWf/xygA/4Xv8AA/8A6LL4G/8ACis//jlAB/wvf4H/APRZfA3/AIUVn/8AHKAD/he/wP8A+iy+Bv8AworP/wCOUAH/AAvf4H/9Fl8Df+FFZ/8AxygCK5/aA+A1nC1zefG3wDBCmN0kviSyVRk4GSZMDkigCj/w07+zX/0cL8M//CtsP/jtAB/w07+zX/0cL8M//CtsP/jtAB/w07+zX/0cL8M//CtsP/jtAB/w07+zX/0cL8M//CtsP/jtAB/w07+zX/0cL8M//CtsP/jtAB/w07+zX/0cL8M//CtsP/jtAB/w07+zX/0cL8M//CtsP/jtAB/w07+zX/0cL8M//CtsP/jtAB/w07+zX/0cL8M//CtsP/jtAB/w07+zX/0cL8M//CtsP/jtAB/w07+zX/0cL8M//CtsP/jtAB/w07+zX/0cL8M//CtsP/jtAB/w07+zX/0cL8M//CtsP/jtAB/w07+zX/0cL8M//CtsP/jtAB/w07+zX/0cL8M//CtsP/jtAB/w07+zX/0cL8M//CtsP/jtADZP2ov2ZoV3S/tFfDFATjLeLtPAz/39oAj/AOGq/wBl7/o5H4W/+Fhp3/x6gA/4ar/Ze/6OR+Fv/hYad/8AHqAD/hqv9l7/AKOR+Fv/AIWGnf8Ax6gA/wCGq/2Xv+jkfhb/AOFhp3/x6gA/4ar/AGXv+jkfhb/4WGnf/HqAD/hqv9l7/o5H4W/+Fhp3/wAeoAP+Gq/2Xv8Ao5H4W/8AhYad/wDHqAD/AIar/Ze/6OR+Fv8A4WGnf/HqAD/hqv8AZe/6OR+Fv/hYad/8eoAP+Gq/2Xv+jkfhb/4WGnf/AB6gA/4ar/Ze/wCjkfhb/wCFhp3/AMeoAP8Ahqv9l7/o5H4W/wDhYad/8eoAP+Gq/wBl7/o5H4W/+Fhp3/x6gA/4ar/Ze/6OR+Fv/hYad/8AHqAD/hqv9l7/AKOR+Fv/AIWGnf8Ax6gA/wCGq/2Xv+jkfhb/AOFhp3/x6gBD+1b+y4v3v2kvhYPr4x07/wCPUAJ/w1f+y1/0cp8K/wDwstO/+PUAH/DV/wCy1/0cp8K//Cy07/49QAf8NX/stf8ARynwr/8ACy07/wCPUAH/AA1f+y1/0cp8K/8AwstO/wDj1AB/w1f+y1/0cp8K/wDwstO/+PUAH/DV/wCy1/0cp8K//Cy07/49QAf8NX/stf8ARynwr/8ACy07/wCPUAH/AA1f+y1/0cp8K/8AwstO/wDj1AB/w1f+y1/0cp8K/wDwstO/+PUAH/DV/wCy1/0cp8K//Cy07/49QAf8NX/stf8ARynwr/8ACy07/wCPUAH/AA1f+y1/0cp8K/8AwstO/wDj1AB/w1f+y1/0cp8K/wDwstO/+PUAH/DV/wCy1/0cp8K//Cy07/49QAf8NX/stf8ARynwr/8ACy07/wCPUAH/AA1f+y1/0cp8K/8AwstO/wDj1ACf8NYfss/9HK/Cr/wstO/+PUAH/DWH7LP/AEcr8Kv/AAstO/8Aj1AB/wANYfss/wDRyvwq/wDCy07/AOPUAH/DWH7LP/Ryvwq/8LLTv/j1AB/w1h+yz/0cr8Kv/Cy07/49QAf8NYfss/8ARyvwq/8ACy07/wCPUAH/AA1h+yz/ANHK/Cr/AMLLTv8A49QAf8NYfss/9HK/Cr/wstO/+PUAH/DWH7LP/Ryvwq/8LLTv/j1AB/w1h+yz/wBHK/Cr/wALLTv/AI9QAf8ADWH7LP8A0cr8Kv8AwstO/wDj1AB/w1h+yz/0cr8Kv/Cy07/49QAf8NYfss/9HK/Cr/wstO/+PUAH/DWH7LP/AEcr8Kv/AAstO/8Aj1AB/wANYfss/wDRyvwq/wDCy07/AOPUAH/DWH7LP/Ryvwq/8LLTv/j1AB/w1h+yz/0ct8Kv/Cy07/49QAf8NY/ssf8ARy3wq/8ACy07/wCPUAH/AA1j+yx/0ct8Kv8AwstO/wDj1AB/w1j+yx/0ct8Kv/Cy07/49QAf8NY/ssf9HLfCr/wstO/+PUAH/DWP7LH/AEct8Kv/AAstO/8Aj1AB/wANY/ssf9HLfCr/AMLLTv8A49QAf8NY/ssf9HLfCr/wstO/+PUAH/DWP7LH/Ry3wq/8LLTv/j1AB/w1j+yx/wBHLfCr/wALLTv/AI9QAf8ADWP7LH/Ry3wq/wDCy07/AOPUAH/DWP7LH/Ry3wq/8LLTv/j1AB/w1j+yx/0ct8Kv/Cy07/49QB5p+0H+03+zbrXgPSrPRv2g/hrf3EfjjwXdvFbeLLCV1gg8SabNNKVWUkJHFHJI7dFRGY4AJoA9L/4ax/ZY/wCjlvhV/wCFlp3/AMeoAP8AhrH9lj/o5b4Vf+Flp3/x6gA/4ax/ZY/6OW+FX/hZad/8eoAP+Gsf2WP+jlvhV/4WWnf/AB6gA/4ax/ZY/wCjlvhV/wCFlp3/AMeoAP8AhrH9lj/o5b4Vf+Flp3/x6gA/4ax/ZY/6OW+FX/hZad/8eoAP+Gsf2WP+jlvhV/4WWnf/AB6gA/4ax/ZY/wCjlvhV/wCFlp3/AMeoAP8AhrH9lj/o5b4Vf+Flp3/x6gA/4ax/ZY/6OW+FX/hZad/8eoAP+Gsf2WP+jlvhV/4WWnf/AB6gA/4ax/ZY/wCjlvhV/wCFlp3/AMeoAP8AhrH9lj/o5b4Vf+Flp3/x6gA/4ax/ZY/6OW+FX/hZad/8eoAP+Gsf2WP+jlvhV/4WWnf/AB6gA/4ax/ZY/wCjlvhV/wCFlp3/AMeoAP8AhrH9lj/o5b4Vf+Flp3/x6gA/4ax/ZY/6OW+FX/hZad/8eoAP+Gsf2WP+jlvhV/4WWnf/AB6gA/4ax/ZY/wCjlvhV/wCFlp3/AMeoAP8AhrH9lj/o5b4Vf+Flp3/x6gA/4ax/ZY/6OW+FX/hZad/8eoAP+Gsf2WP+jlvhV/4WWnf/AB6gA/4ax/ZY/wCjlvhV/wCFlp3/AMeoAP8AhrH9lj/o5b4Vf+Flp3/x6gA/4ax/ZY/6OW+FX/hZad/8eoAP+Gsf2WP+jlvhV/4WWnf/AB6gA/4ax/ZY/wCjlvhV/wCFlp3/AMeoAP8AhrH9lj/o5b4Vf+Flp3/x6gA/4ax/ZY/6OW+FX/hZad/8eoAP+Gsf2WP+jlvhV/4WWnf/AB6gA/4ax/ZY/wCjlvhV/wCFlp3/AMeoAP8AhrH9lj/o5b4Vf+Flp3/x6gA/4ax/ZY/6OW+FX/hZad/8eoAP+Gsf2WP+jlvhV/4WWnf/AB6gA/4ax/ZY/wCjlvhV/wCFlp3/AMeoA80+E/7Tf7NunePPjPeah+0H8NbW31Txxa3djLN4ssES6gHhvRYTLExlw6CWGWMsuRvjdeqkAA9L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A/wCGsP2Wf+jlfhV/4WWnf/HqAD/hrD9ln/o5X4Vf+Flp3/x6gA/4aw/ZZ/6OV+FX/hZad/8AHqAD/hrD9ln/AKOV+FX/AIWWnf8Ax6gA/wCGsP2Wf+jlfhV/4WWnf/HqAD/hrD9ln/o5X4Vf+Flp3/x6gA/4aw/ZZ/6OV+FX/hZad/8AHqAD/hrD9ln/AKOV+FX/AIWWnf8Ax6gA/wCGsP2Wf+jlfhV/4WWnf/HqAD/hrD9ln/o5X4Vf+Flp3/x6gA/4aw/ZZ/6OV+FX/hZad/8AHqAD/hrD9ln/AKOV+FX/AIWWnf8Ax6gA/wCGsP2Wf+jlfhV/4WWnf/HqAD/hrD9ln/o5X4Vf+Flp3/x6gA/4aw/ZZ/6OV+FX/hZad/8AHqAD/hrD9ln/AKOV+FX/AIWWnf8Ax6gA/wCGr/2Wj0/aV+Ff/hZad/8AHqAF/wCGr/2Wv+jlPhX/AOFlp3/x6gA/4av/AGWv+jlPhX/4WWnf/HqAD/hq/wDZa/6OU+Ff/hZad/8AHqAD/hq/9lr/AKOU+Ff/AIWWnf8Ax6gA/wCGr/2Wv+jlPhX/AOFlp3/x6gA/4av/AGWv+jlPhX/4WWnf/HqAD/hq/wDZa/6OU+Ff/hZad/8AHqAD/hq/9lr/AKOU+Ff/AIWWnf8Ax6gA/wCGr/2Wv+jlPhX/AOFlp3/x6gA/4av/AGWv+jlPhX/4WWnf/HqAD/hq/wDZa/6OU+Ff/hZad/8AHqAD/hq/9lr/AKOU+Ff/AIWWnf8Ax6gA/wCGr/2Wv+jlPhX/AOFlp3/x6gA/4av/AGWv+jlPhX/4WWnf/HqAD/hq/wDZa/6OU+Ff/hZad/8AHqAD/hq/9lr/AKOU+Ff/AIWWnf8Ax6gAH7V37LZOB+0p8K//AAsdO/8Aj1ADv+Gq/wBl7/o5H4W/+Fhp3/x6gA/4ar/Ze/6OR+Fv/hYad/8AHqAD/hqv9l7/AKOR+Fv/AIWGnf8Ax6gA/wCGq/2Xv+jkfhb/AOFhp3/x6gA/4ar/AGXv+jkfhb/4WGnf/HqAD/hqv9l7/o5H4W/+Fhp3/wAeoAP+Gq/2Xv8Ao5H4W/8AhYad/wDHqAD/AIar/Ze/6OR+Fv8A4WGnf/HqAD/hqv8AZe/6OR+Fv/hYad/8eoAP+Gq/2Xv+jkfhb/4WGnf/AB6gA/4ar/Ze/wCjkfhb/wCFhp3/AMeoAP8Ahqv9l7/o5H4W/wDhYad/8eoAP+Gq/wBl7/o5H4W/+Fhp3/x6gA/4ar/Ze/6OR+Fv/hYad/8AHqAD/hqv9l7/AKOR+Fv/AIWGnf8Ax6gA/wCGq/2Xv+jkfhb/AOFhp3/x6gCVf2n/ANmllDL+0P8ADMgjII8W6fgj/v7QAv8Aw07+zX/0cL8M/wDwrbD/AOO0AH/DTv7Nf/Rwvwz/APCtsP8A47QAf8NO/s1/9HC/DP8A8K2w/wDjtAB/w07+zX/0cL8M/wDwrbD/AOO0AH/DTv7Nf/Rwvwz/APCtsP8A47QAf8NO/s1/9HC/DP8A8K2w/wDjtAB/w07+zX/0cL8M/wDwrbD/AOO0AH/DTv7Nf/Rwvwz/APCtsP8A47QAf8NO/s1/9HC/DP8A8K2w/wDjtAB/w07+zX/0cL8M/wDwrbD/AOO0AH/DTv7Nf/Rwvwz/APCtsP8A47QAf8NO/s1/9HC/DP8A8K2w/wDjtAB/w07+zX/0cL8M/wDwrbD/AOO0AH/DTv7Nf/Rwvwz/APCtsP8A47QAf8NO/s1/9HC/DP8A8K2w/wDjtAFyz/aF+AWoRGaw+OPw/uY1baXh8TWTqG64yJOvI/OgCf8A4Xv8D/8Aosvgb/worP8A+OUAH/C9/gf/ANFl8Df+FFZ//HKAD/he/wAD/wDosvgb/wAKKz/+OUAH/C9/gf8A9Fl8Df8AhRWf/wAcoAP+F7/A/wD6LL4G/wDCis//AI5QAf8AC9/gf/0WXwN/4UVn/wDHKAD/AIXv8D/+iy+Bv/Cis/8A45QAf8L3+B//AEWXwN/4UVn/APHKAD/he/wP/wCiy+Bv/Cis/wD45QAf8L3+B/8A0WXwN/4UVn/8coAP+F7/AAP/AOiy+Bv/AAorP/45QAf8L3+B/wD0WXwN/wCFFZ//ABygA/4Xv8D/APosvgb/AMKKz/8AjlAB/wAL3+B//RZfA3/hRWf/AMcoAP8Ahe/wP/6LL4G/8KKz/wDjlAGr4b+JXw58ZXz6Z4Q8f+G9cvIojO9vpuqwXMqxAhS5WNiQoLKM4xlgO9AHSUAFABQAUAFABQAUAFABQAUAFABQAUAFABQB4/410nStZ/ag+Hdrq+mWl9CvgLxjIsdzCsqhhqPhwBgGBGcEjPuaAPQ/+EE8D/8AQm6H/wCC6H/4mgA/4QTwP/0Juh/+C6H/AOJoAP8AhBPA/wD0Juh/+C6H/wCJoAP+EE8D/wDQm6H/AOC6H/4mgA/4QTwP/wBCbof/AILof/iaAD/hBPA//Qm6H/4Lof8A4mgA/wCEE8D/APQm6H/4Lof/AImgA/4QTwP/ANCbof8A4Lof/iaAD/hBPA//AEJuh/8Aguh/+JoAP+EE8D/9Cbof/guh/wDiaAD/AIQTwP8A9Cbof/guh/8AiaAD/hBPA/8A0Juh/wDguh/+JoAP+EE8D/8AQm6H/wCC6H/4mgA/4QTwP/0Juh/+C6H/AOJoAP8AhBPA/wD0Juh/+C6H/wCJoA8s/aV8DeCl+HGlovg/RAsvjvwPDIBp8OHjfxPpiuh+XlWVmUjoQSDwaAPQP+FOfCL/AKJX4Q/8Edr/APEUAH/CnPhF/wBEr8If+CO1/wDiKAD/AIU58Iv+iV+EP/BHa/8AxFAB/wAKc+EX/RK/CH/gjtf/AIigA/4U58Iv+iV+EP8AwR2v/wARQAf8Kc+EX/RK/CH/AII7X/4igA/4U58Iv+iV+EP/AAR2v/xFAB/wpz4Rf9Er8If+CO1/+IoAP+FOfCL/AKJX4Q/8Edr/APEUAH/CnPhF/wBEr8If+CO1/wDiKAD/AIU58Iv+iV+EP/BHa/8AxFAB/wAKc+EX/RK/CH/gjtf/AIigA/4U58Iv+iV+EP8AwR2v/wARQAf8Kc+EX/RK/CH/AII7X/4igA/4U58Iv+iV+EP/AAR2v/xFAB/wpz4Rf9Er8If+CO1/+IoA8t+Mfwi+FA8efBOyHww8JC3vfHd1Dcxf2LbbJ4x4Z1yQI67MMoeNGwcjcinqBQB6N/woL4E/9EV8B/8AhOWf/wAboAP+FBfAn/oivgP/AMJyz/8AjdAB/wAKC+BP/RFfAf8A4Tln/wDG6AD/AIUF8Cf+iK+A/wDwnLP/AON0AH/CgvgT/wBEV8B/+E5Z/wDxugA/4UF8Cf8AoivgP/wnLP8A+N0AH/CgvgT/ANEV8B/+E5Z//G6AD/hQXwJ/6Ir4D/8ACcs//jdAB/woL4E/9EV8B/8AhOWf/wAboAP+FBfAn/oivgP/AMJyz/8AjdAB/wAKC+BP/RFfAf8A4Tln/wDG6AD/AIUF8Cf+iK+A/wDwnLP/AON0AH/CgvgT/wBEV8B/+E5Z/wDxugA/4UF8Cf8AoivgP/wnLP8A+N0AH/CgvgT/ANEV8B/+E5Z//G6AD/hQXwJ/6Ir4D/8ACcs//jdAHl3iX4F/BJ/2lvAWkP8AB3wO1hP4G8W3MtqfD1oYZJo9Q8PrHIyeXtLKssoViMgSOB945APSP+Gcf2ef+iDfDv8A8Jex/wDjVAB/wzj+zz/0Qb4d/wDhL2P/AMaoAP8AhnH9nn/og3w7/wDCXsf/AI1QAf8ADOP7PP8A0Qb4d/8AhL2P/wAaoAP+Gcf2ef8Aog3w7/8ACXsf/jVAB/wzj+zz/wBEG+Hf/hL2P/xqgA/4Zx/Z5/6IN8O//CXsf/jVAB/wzj+zz/0Qb4d/+EvY/wDxqgA/4Zx/Z5/6IN8O/wDwl7H/AONUAH/DOP7PP/RBvh3/AOEvY/8AxqgA/wCGcf2ef+iDfDv/AMJex/8AjVAB/wAM4/s8/wDRBvh3/wCEvY//ABqgA/4Zx/Z5/wCiDfDv/wAJex/+NUAH/DOP7PP/AEQb4d/+EvY//GqAD/hnH9nn/og3w7/8Jex/+NUAeZftEfAH4EaZ4A0u4034KeArSWTxz4KtXeDw3Zxs0M3iXTYpYyRGCUeN3Rl6MrMpyCRQB6R/wzL+zd/0b58Nf/CTsP8A41QAf8My/s3f9G+fDX/wk7D/AONUAH/DMv7N3/Rvnw1/8JOw/wDjVAB/wzL+zd/0b58Nf/CTsP8A41QAf8My/s3f9G+fDX/wk7D/AONUAH/DMv7N3/Rvnw1/8JOw/wDjVAB/wzL+zd/0b58Nf/CTsP8A41QAf8My/s3f9G+fDX/wk7D/AONUAH/DMv7N3/Rvnw1/8JOw/wDjVAB/wzL+zd/0b58Nf/CTsP8A41QAf8My/s3f9G+fDX/wk7D/AONUAH/DMv7N3/Rvnw1/8JOw/wDjVAB/wzL+zd/0b58Nf/CTsP8A41QAf8My/s3f9G+fDX/wk7D/AONUAH/DMv7N3/Rvnw1/8JOw/wDjVAB/wzL+zd/0b58Nf/CTsP8A41QB5l8W/wBnb9n6y8efBazs/gX8PYLfUvHN1a3sUXhiyVLmEeGtblEciiLDoJIonCtkbo0bqoIAPSf+GXf2Z/8Ao3b4Y/8AhI6f/wDGqAD/AIZd/Zn/AOjdvhj/AOEjp/8A8aoAP+GXf2Z/+jdvhj/4SOn/APxqgA/4Zd/Zn/6N2+GP/hI6f/8AGqAD/hl39mf/AKN2+GP/AISOn/8AxqgA/wCGXf2Z/wDo3b4Y/wDhI6f/APGqAD/hl39mf/o3b4Y/+Ejp/wD8aoAP+GXf2Z/+jdvhj/4SOn//ABqgA/4Zd/Zn/wCjdvhj/wCEjp//AMaoAP8Ahl39mf8A6N2+GP8A4SOn/wDxqgA/4Zd/Zn/6N2+GP/hI6f8A/GqAD/hl39mf/o3b4Y/+Ejp//wAaoA80/aF/Zy/Z60fwFpV3pPwH+HdlPJ448F2ry23hexjdoZvEumxTRkrECUeKR0ZejK7KcgkUAel/8Mu/sz/9G7fDH/wkdP8A/jVAB/wy7+zP/wBG7fDH/wAJHT//AI1QAf8ADLv7M/8A0bt8Mf8AwkdP/wDjVAHmfiH9nD9niP8AaT8CaInwG+HS6ddeB/Fl1PZjwtYiCWeK/wBAWKR08razos0wViMqJXAxuOQD0r/hln9mL/o3L4X/APhIaf8A/GaAD/hln9mL/o3L4X/+Ehp//wAZoAP+GWf2Yv8Ao3L4X/8AhIaf/wDGaAD/AIZZ/Zi/6Ny+F/8A4SGn/wDxmgA/4ZZ/Zi/6Ny+F/wD4SGn/APxmgA/4ZZ/Zi/6Ny+F//hIaf/8AGaAD/hln9mL/AKNy+F//AISGn/8AxmgA/wCGWf2Yv+jcvhf/AOEhp/8A8ZoAP+GWf2Yv+jcvhf8A+Ehp/wD8ZoAP+GWf2Yv+jcvhf/4SGn//ABmgA/4ZZ/Zi/wCjcvhf/wCEhp//AMZoAP8Ahln9mL/o3L4X/wDhIaf/APGaAD/hln9mL/o3L4X/APhIaf8A/GaAD/hln9mL/o3L4X/+Ehp//wAZoAP+GWf2Yv8Ao3L4X/8AhIaf/wDGaAPM/wBoX9m39nXR/AWl3ekfAP4c2M8njjwXaPLbeFrGJ2gm8S6bFNESsQJSSKR42XoyuynIJFAHpX/DKv7L/wD0bf8AC3/wj9O/+M0AH/DKv7L/AP0bf8Lf/CP07/4zQAf8Mq/sv/8ARt/wt/8ACP07/wCM0AH/AAyr+y//ANG3/C3/AMI/Tv8A4zQAf8Mq/sv/APRt/wALf/CP07/4zQAf8Mq/sv8A/Rt/wt/8I/Tv/jNAB/wyr+y//wBG3/C3/wAI/Tv/AIzQAf8ADKv7L/8A0bf8Lf8Awj9O/wDjNAB/wyr+y/8A9G3/AAt/8I/Tv/jNAB/wyr+y/wD9G3/C3/wj9O/+M0AH/DKv7L//AEbf8Lf/AAj9O/8AjNAB/wAMq/sv/wDRt/wt/wDCP07/AOM0AH/DKv7L/wD0bf8AC3/wj9O/+M0AH/DKv7L/AP0bf8Lf/CP07/4zQAf8Mq/sv/8ARt/wt/8ACP07/wCM0AH/AAyr+y//ANG3/C3/AMI/Tv8A4zQAf8Mq/sv/APRt/wALf/CP07/4zQB5p8J/2av2c9R8e/Giz1D4A/Di5g0vxxa2ljFN4VsHS1gPhrRZjFEDFhEMs0shVcDfI7dWJIB6X/wyr+y//wBG3/C3/wAI/Tv/AIzQAf8ADKv7L/8A0bf8Lf8Awj9O/wDjNAB/wyr+y/8A9G3/AAt/8I/Tv/jNAB/wyr+y/wD9G3/C3/wj9O/+M0AH/DKv7L//AEbf8Lf/AAj9O/8AjNAB/wAMq/sv/wDRt/wt/wDCP07/AOM0AH/DKv7L/wD0bf8AC3/wj9O/+M0AH/DKv7L/AP0bf8Lf/CP07/4zQAf8Mq/sv/8ARt/wt/8ACP07/wCM0AH/AAyr+y//ANG3/C3/AMI/Tv8A4zQAf8Mq/sv/APRt/wALf/CP07/4zQAf8Mq/sv8A/Rt/wt/8I/Tv/jNAB/wyr+y//wBG3/C3/wAI/Tv/AIzQAf8ADKv7L/8A0bf8Lf8Awj9O/wDjNAB/wyr+y/8A9G3/AAt/8I/Tv/jNAHmuvfs2fs6QftJ+BNEg+AXw4j0678D+LLq4s08K2Igmnhv9AWKR0EW1nRZpgrEZUSyAY3HIB6Z/wyz+zF/0bl8L/wDwkNP/APjNAB/wyz+zF/0bl8L/APwkNP8A/jNAB/wyz+zF/wBG5fC//wAJDT//AIzQAf8ADLP7MX/RuXwv/wDCQ0//AOM0AH/DLP7MX/RuXwv/APCQ0/8A+M0AH/DLP7MX/RuXwv8A/CQ0/wD+M0AH/DLP7MX/AEbl8L//AAkNP/8AjNAB/wAMs/sxf9G5fC//AMJDT/8A4zQAf8Ms/sxf9G5fC/8A8JDT/wD4zQAf8Ms/sxf9G5fC/wD8JDT/AP4zQAf8Ms/sxf8ARuXwv/8ACQ0//wCM0AH/AAyz+zF/0bl8L/8AwkNP/wDjNAB/wyz+zF/0bl8L/wDwkNP/APjNAB/wyz+zF/0bl8L/APwkNP8A/jNAB/wyz+zF/wBG5fC//wAJDT//AIzQB5p+0J+zd+zto3gPSrzR/gJ8ObG4fxx4LtWltvC1jE7QzeJdNimjLLECUeKR42XoyuynIJFAHpv/AAy7+zP/ANG7fDH/AMJHT/8A41QAf8Mu/sz/APRu3wx/8JHT/wD41QAf8Mu/sz/9G7fDH/wkdP8A/jVAB/wy7+zP/wBG7fDH/wAJHT//AI1QAf8ADLv7M/8A0bt8Mf8AwkdP/wDjVAB/wy7+zP8A9G7fDH/wkdP/APjVAB/wy7+zP/0bt8Mf/CR0/wD+NUAH/DLv7M//AEbt8Mf/AAkdP/8AjVAB/wAMu/sz/wDRu3wx/wDCR0//AONUAH/DLv7M/wD0bt8Mf/CR0/8A+NUAH/DLv7M//Ru3wx/8JHT/AP41QAf8Mu/sz/8ARu3wx/8ACR0//wCNUAH/AAy7+zP/ANG7fDH/AMJHT/8A41QAf8Mu/sz/APRu3wx/8JHT/wD41QAf8Mu/sz/9G7fDH/wkdP8A/jVAB/wy7+zP/wBG7fDH/wAJHT//AI1QB5v+zD+zx8ANb/Zq+E2s6z8Dfh9f6hf+BtBuru7uvDNlLNcTPYQs8kjtGWd2YkliSSSSaAPTP+GZf2bv+jfPhr/4Sdh/8aoAP+GZf2bv+jfPhr/4Sdh/8aoAP+GZf2bv+jfPhr/4Sdh/8aoAP+GZf2bv+jfPhr/4Sdh/8aoAP+GZf2bv+jfPhr/4Sdh/8aoAP+GZf2bv+jfPhr/4Sdh/8aoAP+GZf2bv+jfPhr/4Sdh/8aoAP+GZf2bv+jfPhr/4Sdh/8aoAP+GZf2bv+jfPhr/4Sdh/8aoAP+GZf2bv+jfPhr/4Sdh/8aoAP+GZf2bv+jfPhr/4Sdh/8aoAP+GZf2bv+jfPhr/4Sdh/8aoAP+GZf2bv+jfPhr/4Sdh/8aoAP+GZf2bv+jfPhr/4Sdh/8aoAP+GZf2bv+jfPhr/4Sdh/8aoA82+EXwA+A9148+NNndfBPwFNb6d45tbazik8N2bJbQnw1okpjjUx4RTJLK+0YG6R26sSQD07/hnH9nn/AKIN8O//AAl7H/41QAf8M4/s8/8ARBvh3/4S9j/8aoAP+Gcf2ef+iDfDv/wl7H/41QAf8M4/s8/9EG+Hf/hL2P8A8aoAP+Gcf2ef+iDfDv8A8Jex/wDjVAB/wzj+zz/0Qb4d/wDhL2P/AMaoAP8AhnH9nn/og3w7/wDCXsf/AI1QAf8ADOP7PP8A0Qb4d/8AhL2P/wAaoAP+Gcf2ef8Aog3w7/8ACXsf/jVAB/wzj+zz/wBEG+Hf/hL2P/xqgA/4Zx/Z5/6IN8O//CXsf/jVAB/wzj+zz/0Qb4d/+EvY/wDxqgA/4Zx/Z5/6IN8O/wDwl7H/AONUAH/DOP7PP/RBvh3/AOEvY/8AxqgA/wCGcf2ef+iDfDv/AMJex/8AjVAB/wAM4/s8/wDRBvh3/wCEvY//ABqgDzT9oX4C/AzR/Aek3mkfBfwJY3DeOvBVuZbbw5ZxOYpfE2mxypuWMHa8bujDoyswOQSKAPVP+FBfAn/oivgP/wAJyz/+N0AH/CgvgT/0RXwH/wCE5Z//ABugA/4UF8Cf+iK+A/8AwnLP/wCN0AH/AAoL4E/9EV8B/wDhOWf/AMboAP8AhQXwJ/6Ir4D/APCcs/8A43QAf8KC+BP/AERXwH/4Tln/APG6AD/hQXwJ/wCiK+A//Ccs/wD43QAf8KC+BP8A0RXwH/4Tln/8boAP+FBfAn/oivgP/wAJyz/+N0AH/CgvgT/0RXwH/wCE5Z//ABugA/4UF8Cf+iK+A/8AwnLP/wCN0AH/AAoL4E/9EV8B/wDhOWf/AMboAP8AhQXwJ/6Ir4D/APCcs/8A43QAf8KC+BP/AERXwH/4Tln/APG6AD/hQXwJ/wCiK+A//Ccs/wD43QAf8KC+BP8A0RXwH/4Tln/8boA88/Za+FPwu1H9mT4RahqHw28LXV1deBNAmnnm0e3eSWRtPgLOzFMsxJJJPJJoA9P/AOFOfCL/AKJX4Q/8Edr/APEUAH/CnPhF/wBEr8If+CO1/wDiKAD/AIU58Iv+iV+EP/BHa/8AxFAB/wAKc+EX/RK/CH/gjtf/AIigA/4U58Iv+iV+EP8AwR2v/wARQAf8Kc+EX/RK/CH/AII7X/4igA/4U58Iv+iV+EP/AAR2v/xFAB/wpz4Rf9Er8If+CO1/+IoAP+FOfCL/AKJX4Q/8Edr/APEUAH/CnPhF/wBEr8If+CO1/wDiKAD/AIU58Iv+iV+EP/BHa/8AxFAB/wAKc+EX/RK/CH/gjtf/AIigA/4U58Iv+iV+EP8AwR2v/wARQAf8Kc+EX/RK/CH/AII7X/4igA/4U58Iv+iV+EP/AAR2v/xFAHnnwW8BeBYPHnxvsoPBegx29r49tI4IV06EJEp8MaG5VVC4UFmZsDuxPUmgD1b/AIQTwP8A9Cbof/guh/8AiaAD/hBPA/8A0Juh/wDguh/+JoAP+EE8D/8AQm6H/wCC6H/4mgA/4QTwP/0Juh/+C6H/AOJoAP8AhBPA/wD0Juh/+C6H/wCJoAP+EE8D/wDQm6H/AOC6H/4mgA/4QTwP/wBCbof/AILof/iaAD/hBPA//Qm6H/4Lof8A4mgA/wCEE8D/APQm6H/4Lof/AImgA/4QTwP/ANCbof8A4Lof/iaAD/hBPA//AEJuh/8Aguh/+JoAP+EE8D/9Cbof/guh/wDiaAD/AIQTwP8A9Cbof/guh/8AiaAD/hBPA/8A0Juh/wDguh/+JoAP+EE8D/8AQm6H/wCC6H/4mgDznUNB0PRP2p/AP9jaNY2HnfD/AMYeZ9lt0i341Hw5jdtAzjJxn1NAHsdABQAUAFABQAUAFABQAUAFABQAUAFABQAUAeVeI/8Ak6f4ef8AZP8Axl/6cfDlAHqtABQAUAFABQAUAFABQAUAFABQAUAFABQAUAeVftLf8k60j/soHgT/ANSrS6APVaACgAoAKACgAoAKACgAoAKACgAoAKACgAoAKAPKvjJ/yUX4E/8AZQLz/wBRXXqAPVaACgAoAKACgAoAKACgAoAKACgAoAKACgAoAKAPKvEf/J0/w8/7J/4y/wDTj4coA9VoAKACgAoAKACgAoAKACgAoAKACgAoAKACgDyr9pb/AJJ1pH/ZQPAn/qVaXQB6rQAUAFABQAUAFABQAUAFABQAUAFABQAUAFABQB5V8ZP+Si/An/soF5/6iuvUAeq0AFABQAUAFABQAUAFABQAUAFABQB5V+0t/wAk60j/ALKB4E/9SrS6APVaACgAoA8q8R/8nT/Dz/sn/jL/ANOPhygD1WgAoAKACgAoAKACgAoAKACgAoAKACgAoAKAPKv2lv8AknWkf9lA8Cf+pVpdAHqtABQAUAFABQAUAFABQAUAFABQAUAFABQAUAFABQB5V8G/+Si/Hb/soFn/AOoroNAHqtABQAUAFABQAUAFABQAUAFABQAUAFABQAUAeVeI/wDk6f4ef9k/8Zf+nHw5QB6rQAUAFABQAUAFABQAUAFABQAUAZHi3xb4d8C+HrzxV4r1SPT9LsFVppmVnJLMFSNEQF5JHdlRI0DO7sqqGZgDMpqLjHdyaSSTbbeySWrfoXCDqOy8222kklq229EktW3ZJavQ4b/hpT4Qp4d1bxLc6trtnDol3ZWN9Y3nhXVrbVI5ryRY7UDTpLZbtxM7hI2SIq7BgCSrYtprktrzNxVtdVHmadr2aj7zTt7rT2abhauUXpyx53fT3btXu7Jq6a06olj/AGhfAEmk3mtf2H8SI7aweNJhL8M/EkcpLhiCkTWIkkUbG3MikJ8u4ruXMVJxpQ9pN2X5WV7vsrdXZdL3HCLnLkjva/4pad3drRa2u7WTa1/hj8XvBPxg0k694EOvzaaYobiG71Lw1qWlRXUUqlo5Ldr2CIToVGd0W4AFckZGd6lGdJe+rO7Vut13W636rXW2zM1Ui5OC3X3aOzV9rprVbozvj1B4Zn8B2jeLfFKeH9Ps/FHhrUzeNavcAyWes2d3HDsQggSNAIzJ0jVzIwKoayj79WFCPxTfLFd3Zu33Jly92nOrL4YJyk+yW7/y6t2Su2kb8XxK8DzfEW4+EqeIYP8AhLrbSI9dfS2R1kNg8rRCdSRtdfMUqQpJXK7gNy5KX76NScNVBqMvJyV1967afMKi9lyc+nPfl87b/Py3au1omU5vjD8OLfwlL46n8SpHoUGqyaJJdtbTALex3jWUke3ZvwtwrKXxsCqX3bAWpwTqSowjvW5eT+9zR5o/etdbdtx1F7L2vPp7JNz8kkpfk1a27aS10OypCPM9Y/aK+Gmi+JdX8JND401LUdBuEtNSGi+A9d1aC2naGOZY2ns7OWLd5csbYDkgOM4pUn7aKlHZtpN6K6bi9XbRNNX20KqQdJqMt2k/k72fzsz0mKRZoklQMFdQwDKVbB9QcEH2PNVKLi3FmcZKcVJdfl+D1XzH0igoAKACgAoAwvGfjfwt8PdBk8SeL9WWwsUkjgQiJ5pZ55GCxwQwxq0k8zsQqRRqzuxCqpJAqXJJqO7bskk2310S10SbfaKcnZJspRbjKfSKbbeiSXVt6Lt5tpLVo53RPjv8LNd0TxB4gTxHPpdt4VRZNai13S7vR7uwjZN6SS2t7FFOqOudjlNrkMFLEECp/u6aqbpvl09582lo2V3zvmjaFuZ80bJ80bzD36nslo7X10XLreV3Zcqs7yvZWd2rMqWn7RfwkudF8Ra7c65qmkw+FNMfWtWtta8Palpd9Bp6hibpbO6gjuJYfkdRJHGyllZQSwIqak40qTrSfuqSi+tpStZNLVXvpdK+ttnaqMZV6kaVNXck2uztvZvR2ur2el43tzK/QN8UfAIsfCupx+JIJ7PxswXQLiBHmjvs2kl2CrIpAUwQyOGbAO3GckA6YmLwk6lOto6cZSl5KLSk9N7OS2ve+lyKMliKSrU9YtxXzk+VKz1Tvo77Pexx2k/tTfB3WvD9z4utLnxhF4ftNJl1yTWLzwJrtpYNYxx+a0yXM1msUgKfMoRiXH3Q1V7KalySVpXirPR3lJRSs7O/NJemrdkm1cYudRUoau7Wmuqve7WitZ7u19N2kbXjf49fDH4eai2leJNW1R7qGyXUrxNL0DUNUGn2jbts941nBKLSJtkhV5yisIpCCQjYyTXM4t2Sdm3pFPs5O0U0mm7vRNN2TTcRlz04VIa86vFJNyktNVFe89XZWWr0WqaNH4N+EbT4f/CHwP4CsNeh1y28N+G9M0iHVIYwkd9Hb2scS3CqGcKrhA4AZgA33j1q5wlTk4TVmtGnun5ihONSKnB3T1TWzRz/AIh/aT+FfhrXdc8O3zeMLu68NSiDVpNJ8Da5qdrZyGBJ9slzaWkkIIiljcjfwGGcVnCcZw9pe0dVd+6vdbTd5WVk003eys9TZ0pqap2vJpNJauz20WuttCTWv2jPhTo2rw6HHfeItcu59LtdaT/hGvCWr67F9huTILecy6fbTRqsnlSbcsCQhI4q3GUZThJNOEuV3TVpWTa9Umm/UyjKM6cKsXpNNx80tHpvo3rdF3xB8c/h34YttGl1S48QPd69am+stJsvC+qXmrG2GN00mnQW73cMalkVmliUK7qrEMwBUvdqOlu0k3bVK+12rpXs7Ju7tK1+V2a1pqo9E24q+l2t0k7N2Su7aWs9mr9N4Q8YeGvHvhux8XeENXh1PSdRjMlvcRAjOCVZWVgGR1YMrIwDIysrAEECpwcGr63SaaaaaaummrpprVNNpp3TsTGane26bTTTTTWjTT1TXVPU5bxf8ePh54J8VS+CdVHiq+1q3soNRntdC8HaxrPkW8zyJE8j2NrMke5oZQAxBOw8VnCSnzOO0XZ6O17J2vs9Gnp3NJwcFFy+1e2u9tHpvo2jtdF1a117SbPWrGK9it76FZ4kvbKaznVWGQJIJ0SWJvVHVWHQgGtJwdOXK/waf4rQzjJTV1+VtvX+nutC7UlBQAUAFABQB574v+PPw78EeKpvBWrDxVe61b2UGoz22h+DtY1nyLeZ5EieR7G1mSPc0MoAYgnYeKhVI8sp9IuzeyTspb7aJpvtcuUHBRcvtXt3dnZ6b6Nozrz9pn4Q295aWNhqPiTXpb7SbTXYv+Ed8H6xrSCxujILeZ3sbWVY95hlwrkN8jccVrKEoTnCS1i+V9r2UrJ7PRp3Tas0Ra0YyenNeyej912knF6pxejTSaej1NO7+PHwttPCGjeN08QXV9p3iKRodLh07Sb2+1C7lUMZYksYInujJFsk81PK3RbH8wJtbEz/AHc1T3bXMre8uWyfNdXXI7xtK/K3KKTvKNyL5oyltyvld9LSu1y2dnzaPTeybtZNk6fG34YSeBJfiOvicf2JBc/YZc2dwLxL3zBF9iNns+0i780rGLXy/OLkJs3ECifuqD359Y297mWruuW97JNyt8PLLmtyysR95Te3JrK+llZO7vayaacf5k4uN+ZXw/ghqng7Xdc+JXiTwr4gv7ubxB4nt9Uv9M1PQrvSL3SXGj6fZpFLbXiRzkOlkJlkaNFYSkLnYWNcj5FUVmndaNPVbp22aunZ2dmnazTcqacnDZqz1TWj2avurpq6urqSvdNLuvEPjPw14VvtF03XtS+y3PiG7ksdNTyZH8+eO3luXTKKQuIbeVstgfLgHJAOUqkYKTk/hi5vyjFpN/JyWm+ui3NVCTjzLa8V85O0fven5nFeDP2lfhH49u9HtdB1PxBCniJVOj3mreE9X0qy1ItGZES2ury2igmdo1Z1RHLMqsyghSRuqU3N0mrSSbs9HZb6PV23dlort6JsznJQvfZOza1Sd+XVrRe97uv2mo7tJ+mzTR28LzzNtjjUuxxnAAyTXPVqwoU5VajtGKbfoty4QdSShHd6Hm3gb9on4bfEi50uDwhbeN7qDWoxPY38/gHXrTT5oim9ZBeT2aW4Rl5VjIFbIAJJGej2U1JxkrNbp6P8ba+W5nOSg2nrZ2011vZ7X2e/RdT0ysygoAKACgAoAKACgAoAKACgAoAKAPKv2lv+SdaR/wBlA8Cf+pVpdAHqtABQAUAFABQAUAFABQAUAFABQAUAFABQAUAFAHlX7J3/ACax8G/+yf8Ah7/03QUAeq0AFABQAUAFABQAUAFABQAUAFABQAUAFABQB5V8G/8Akovx2/7KBZ/+oroNAHqtABQAUAFABQAUAFABQAUAFABQAUAFABQAUAeVeI/+Tp/h5/2T/wAZf+nHw5QB6rQAUAFABQAUAFABQAUAFABQAUAFABQAUAFAHlXiP/k6f4ef9k/8Zf8Apx8OUAeq0AFABQAUAFABQAUAFABQAUAFADXdI0aSRwqKCzMxwAB1JNTOcacXObsluxpOTstzLbxb4UTwv/wnD+J9JXw4LL+0v7YN7GLL7Js3/aPP3eX5Wz5t+duOc4qq3+ztqt7tnbXTXa2vW+gU4urLlgrvVaa6rdfK2pyWiftF/s+eJmvV8N/Hb4easdMs5dRvRY+J7Gc21pHjzJ5Nkp2RLkbnbCjIyRQ/dg6j+FWu+iu7LXzei7sS96Sgt3sur0vp30TfojU8D/GD4SfE6e7tfht8UvCPiyawRZLqPQ9btr9oFYkK0ghdioJBAJxnBqlCTi5paLS/S7vb77P7mS5xUlBvV629LX+66+9EPxe8Far4/wDClhoWjXFpDcWvijw1rbtcuyoYNP1qyvplBVWO9oraRUGMFyoJUEsJKLfhf4rfC7xvqOqaP4L+JPhbX7/QyRqdrpesW91NYkMVInSNy0XzKw+YDlSO1SpxlR+sp/u9HzfZs02tdtUm15Jsck41fYS0nrp10dnpvo2k/NmhB418G3WgWPiu28W6LLomqPBHY6kl/E1rdPPIscKxShtjmR2VECk7mYAZJFaOElJQa1ey6vTm07+773prsTdNSl0je/lZ2d+1no77Pc2HdI0aSRwqKCzMxwAB1JNZznGnFzm7JbspJydlucB4b/aI/Z/8Y67beF/CHxz+H2uazesyW2nab4msrm6mZVLMEijkLsQqsSAOACe1aQhKpfkV7K+nbv6E1GqWlTTW2umt7W9b6ep6DUjCgAoAKACgAoAKAGyMyRs6xl2UEhRjLH0GazrTlTpynCPM0m0u/l8xxSbSbsfNPww/aE+I3jDxJplrqeu/Du5vL+C6n1vwFbxSaf4n8HKsTSRyXi3N2Xu0RhHC5S0g3/aI5o8x/eK8/Y4SrWg1PkpuXOvh5kl7jjrJXfMtWpRceWUU5Pk0nBfWFRXu/vFGz3lG7XNF7aq1RLVcl0pSaTlR+AX7Qviv4x6f4Yn/AOGnPgHPr3iHSFvpfCOl6HJJqtncPbGQwsP7bZ2MLnMgMKkrG4/dk7l7K+H5JVIUXz8qdpLbdJSdr6Xa6rdamEqkYVLVFypTcbPdpSa021lFXTs7XvZpa9x8HPE/x68UePfGWkeN/GfgG60fwTro0OeHSvCF7ZXN8X061ullWaXU5lhw12FKmOTIjPzLu+XOkoyw0a8l8XOl5OFSULvTW6i3bS193bV4iMqddUYv7MZPTpLm036W319Du/ip4x1fwHoeneJrGG0k0+HWbC31ozxszRafPMIZJYyrKFMbSRyFm3AIj8ZwRlT97E0qUvhm3Hz5nGXs0v8AFU5I/wDb3Tcc/doVai3jHm8rRac/upqbX95L0PO/EHxX1a/+Nnhrw1F4c8P3mg2/jX/hHba9u7Npby3vk8P393dT20m/bGwV4rbcFzta7Qk7/lvBr6wm57ONWUbdVTnSp6/9vuqn5Ri+93iV7GnKUd4+yv5OpN6fKm4SX+NdtY/j/wDHDV/ht8RvCHgyH4qfDT4eaZr2j6rqU+teN7Np4XntZrNI7aL/AE+zUMy3MjHLscRcDqaxpS9pUqxckuRQaXV8zmm99lyrp13NKkOTDwqpNtz5X2S5W77d1bfqVIPid8XPFHiTwL4N+Hfxb+FOtDxJoOt67c+KLPwvdX2m3K2d3ZwRxW0MOrDb/wAfTB3NxJlo+AuSB0KlKU6t1yqEabs926ntNellaKaVnve5i5RjRjUT5nKo4adLQctd7u68t9tNfSvhV418ReJB4j8M+NYNPXxJ4P1QaVqM+mxSxWd6Ht4riG5hSRmaMPFOm6IvJ5bh13yAB2mLjUoQrx0vdNXvaUXZq9ldPSS0WkktWmwkpUqns5O90pJ7XjK62u7NSjKO+vLzWXNZcB8f/jhq/wANviN4Q8GQ/FT4afDzTNe0fVdSn1rxvZtPC89rNZpHbRf6fZqGZbmRjl2OIuB1NY0pe0qVYuSXIoNLq+ZzTe+y5V067m1SHJh4VUm258r7Jcrd9u6tv1PUPhdr8/inwRp+vz+PvCnjT7X5jJrfha2MGm3SiRlHlKbm5+7jax85ssp+70HTVhyNJxadk9et9brRaNWa39Tmpy57tSTV+nTyer1vft2t1OrrI0CgAoAKACgAoAKAMDxp8QPAXw30qPXfiJ430Dwtpss620d5rWpQ2MDzMGYRiSZlUsQrELnOFJ7Gpc4qSg3q9l6FRhKScoq6W/l01+bSMfxF8cfgp4Q0zR9b8W/GDwTomneIbf7VpF3qPiC0todRgwreZbvJIFmTDodyEjDKe4qp/u6joz0mt0916rdbMmPvw9pHWN7X6X7X7mZd/tM/s36fZ2Oo3/7QXw1trTU43msp5vFdgkd0iO0bNExlw4DqykrkBlI6g0P3Zcj3snbyez9HZ2BarmW17fNJNr1s07dmu523hnxT4Y8a6HbeJvBviPS9e0e9DNbahpl5HdW04VirFJYyVbDKQcHqCO1VOEqbtNW2evZ6p/NaomM4zvyu9tPmeSeL/iH8I9L/AGkfC17rfxu+HelaloXh3WvDlzoV/wCJbWDVWvNSutHmtQtszBiCljJkHDEyRbVYMSs0v9oajS95t2011va2nW+lu5VX9xHnq+6rXu9NO/p5nX+Jv2hfgD4K1258L+Mvjj8P9B1mzKi407U/E1la3UJZQyh4pJA65VlIyOQQe9FL9+1Gl7zbtprre1tOt9LdypwlTtzq19fl3LPjL45fBT4danFovxB+MPgjwxqE8C3UVprPiC0spnhYkLIqSyKxQlWAYDBIPpUqUXJxT1Wj8uuvYSTcI1F8Mtn0fo+p1Wi61o3iTSbPX/DurWWqaZqEK3Fpe2Vwk8FxEwyskciEq6kcggkGtJwlTlyzVn5kRnGavF3X+Wj+5nF+J/2hvgD4K1y58MeMvjj8P9B1mzKi507U/E1la3MJZQy74pJA65VlIyOQQe9RTkq2lN31tprrtb1voaShKFuZWvr8u530UsU8STQyLJHIoZHU5VlPIII6iqlFwbjJWaM4yjOKlF3T2Y+kUFABQAUAV7+d7WxubqMAvDE8ihuhIBIzXNja0sNhqlaG8Ytr5K5rQpqrVjB7Npfezxuf42eKo/2Of+GhBY6SPEX/AAgC+Kvsxik+wi7NiJ9mzzPM8rfxjzN2P4s8135pSjgsU6EJWj7SMLy6KU4xbe2yd+g8vprF13SnspTWn91yS766K5wz/tH6/a/D3x3408P/ALSPwK+JF/4W8JX+uw6L4X0p0njmhj3JJOU1i5YwBsKwCISWGHXoYlTk7RgviqU4c3Rc81HVdXa7Sutupll9sXUpQqe7zJtx6/Dey9Ha7s/RXuvRtO8WfGDwR4q8Kab8Utd8H+I9I8Z3b6VbXOgeHrvSZtPvhbS3MfmJNe3azRSJBMpYNEUcR8OHJRwUZVp4eXxcrlF9Hytc0WraPlfMnf7MlbVM56VSVbCxxi29267KbSTT62k4xatqpc11ytP1m8vLbT7Se/vZ0ht7aNppZHOFRFGWYn0ABNc1etDDUpVqnwxTb9Ers6qdOVaapwV23ZerPnuy/aS8W3XgI+ILjQdOstZfxX4atIbO4glH/Ei1q+tktp2XzMiYQXEsZO7b59vIdu35K7KVCXtaFCtpNucKq/lqQpSqOMX1VvZu+qtJq907ZTqQccRUpO8Y03Upv+aKbipPylKE2ktVHl1vc9E+K3iZtM8U/DPwlPomkanp/i3xV9ku01C287yTa2N1qFvNCCQqypc2UDq5DbSuVAYKwyoL2teVJ7KnKfzjKnFfK03+Gve6q5MLOut1KC/8Ckov8Nj0apEeW+KvFnxN8Q/ES++G/wAKtS8M6JJoGl2mqatquv6Pc6nG7XUk6QW0FvDc23OLaV3laUhQY1CMWZkiKqVITrRtaMnBLq5KMZvX7KSnHpJycn8PJ79VHCm4U95STk/7sbuKe2rlJSS1VuR3vzK3kfiT9qvxTbaz4T8Paz46+F/wmuLyDxFb69e+MIZL2yGpaXe21t5FpIb2xDJKs7zKWJbYACoIbFwnSxDlVpStDlhKMX8V3KpCaeqv7OdNwbUbN66JoqrTlQhyyXNJT5W1ouV01UjK2rXNFxum/db5bytd2vEX7Qfi/R/iTF8PNU/aN+BfhSMeF9I1m11XXNEl8vX572e7QmyjbWYdsSpbwkAPMT5wO7BArSnTlVqVKaXvxnycn2r8kG21vrKTSVtLWu3dmNScKVClXbTjNTk5fZSTVu6+F3bvZ2bSS0X09aLdpaQpfzwzXKxqJpIYjHG8mPmZULMVUnJALMQOMnrUzcXJuCsul9Xbzdlf7l6BBSUUpu7620V/S7t979T5f+H/AO0fr3jXxdPo+pftJfAnw/ep4t1LQo/B11pTvrjw22ozW0UYZtYQ+fNHErKfs2MyAhGGAVgl7elRqfHzQjNqPS8eZr7Xw63v2d7F462GrVaS91RaSctneKd+ml3bfpufU1IQUAcP8cvHGrfDP4NeN/iHoUFnNqPhrQL7VbSO8RngeWGFnUSKrKxXKjIDKcdxWVWfI4LmUVKcItvZKU4xb3Wyd9zqwdGOIrKnLZ329Gz551D9rLxho+i+KdQ8NfFX4R/Ff+yPBGs+JWufCOmTRW+i3VokbW8d8U1K7DJOXkCrvhf9y23cNxTZ7zi/dSlSXO/h9+ooNdNeW81aVkovm3V+fAr61Kj7TRz3h9pLkcnLyUWlB3jq5rVWs+m8A/tHaxqvj7w/oMHxs+EfxV03VYrx9Wj8CabLDdaBFDbNMt7csupXqmAugg2ssRMk8e1jgoSpOFCnWq1E+SnCU+Zbe64rl2+KScpR969oS0au44UXUxEKXJZVJyguR7vmTvba3K7XbVrbtNxT2LL4u/Ga08JeHfjfr1r4Ul8C+JJ9Od9AttOuo9X0nT7+WOO3uXvWnaK5kTzonlgW2iADSBZGMY83V0JYXFRwWLfvSfJdbRqN2jHW/NFy/d8146tTcUrxTdWFejUxOGd4QUpK/wBuEE25LblbinOKafSDd3zLQg8efHrxouteN/hpY+EZPDWi6zdaVaeH9QsJzqmupZXJt7qWO+N1HBZs8kc6xI9vKpEaMzgSkR44fWNGrW+GpZ2WjhCTtGTevM+W1VxSi7P2d1JcxriFy1KlGk9YJavVSnyqTjZWstVDmvK0ry5Wkov28HIBIx7UEp3Vz5v034tfH2XwJ4m+Nc2p+A7zwx4X1jX47jw5D4cvYdRm07TNQuLeQpf/AG+SMzmK3aUD7Jtd8R/IG8xZpSjTp4ariX7tSNNya05faJa21uoOSbV1eKeqZvOhKri6uDw3xRfLG+vM+WMkntbmb5b68vxWdrPI1T9pnVZ/iX408Ky/tI/Az4dWugata2Gl6b4s0t5dRvYJdPtLkXBLava5VnuXQBYsfu+pOca4elKaipe9NynFxjunGpKCXXVpJ7ddEYValNKE4JqEqcJ8z2967fa1kl16nr/w/wDE03xB8W+NtP8AFGj6Ncv8O/FkdjotzHaHzImfRrWR5wXZ9kpGoXMW5Nv7pyhzlixFKWHp11o5Opp/hqTgvwir+d9loE706ypXv+7hK/dy5r2300039Wcn4q+NHxEuPG3ifwV8OdJ0OWa2s7iw8Oz6pFKYr/xBaQxXdxZu6SqNj284RGGCklvcM28KFrnp1G6E67i5WfOoreVKE1Tq2eymqnuwT0d07WTa1qRhCpClKVk/dk3ryznGU6astWlCLnPVNxlFRs7s3vg18Y7/AONmo33iXw5p8Nr4Is7G2tkkuYHW+l1lhvu4CdwVEtgUhcbCTP5q7l8ohup04qDqqSlGT/dtbSgv+XnpOWkVo1ySb5lONufmmpxpSjyzin7Rb8s7q0E1o3FJuT1TUocr3J/jX4z+IHh3Vfh/4W+HOoeHtP1Dxn4hl0iW+1vSp9RhtoY9Ou7sssENzbMzE2qrkyAAMTg1jSjKrXdNOyUJT21fLKnFLfT42+uxvPlp4addq7Tgl/29Ll7dDjfEPxs+J3w9mvPBnjBPDOqeJLLWPCqxalp+m3NpY3ul6vqq2LsLZ55WguIis4x58qn91J0Zol1wqjialOGz55xlrfalOpCS0WkuXlas7OMtdVaKsZUaNSq3f93OcenvQtzRerulzRd9L81re62+r0/40XFz8ZdS8EXNlbxeGoUn06z1DY3mzaxawxXV1Du3FWT7PcLtAUMHtbnJPAHPTrQ+rVcRV05VKcbdacJezqSfZxq2ilu07paNqqseWrTpQ1bajLynNOcIr/uHFzk3/NBLqZPgXxv8f/Gun+GfilZaf4Sm8G+J54LhPDi2E8OsWWk3HEN41/JdeTJKqGOeS3FqhCs8au7IGk6VRlh6io4r4rPmt9iXLzcrWvPaX7tyTV2+dLlXKZ1ZKUqjw792Mmlf7aT5W09OW+s435tEotpy5o+y3872tjc3UYBeGJ5FDdCQCRmuHG1pYbDVK0N4xbXyVzehTVWrGD2bS+9nzT+zl+0RrfxfHg+71X9pP4F6hqOv6bFqF94L0PSnTWoHa38yS3DtrErK8RzvLWxOEbKr1HqToRp1KkIPnjH7Udt7KXXS7XXqtTmqzcZOL933nFX6pSa8tWldffZo+nq5DQr3872tjc3UYBeGJ5FDdCQCRmubG1pYbDVK0N4xbXyVzWhTVWrGD2bS+9nyT8IP2svGHjhfh7dt8VfhH41v/GFusur+E/CmmTR6r4dVrGW4ea4k/tK5xHDKkcL+ZBFlpQNythG6sd/svt40/fUKdSSmvhTgk1fe6m/dSUr8zT1SdoSvUtL3f3igov4pJz5NNtVG9RuzXLFrrzKL4XftaeMfF+nfD3WU+MfwY8Z6r4tn0uPU/AfhjTJo9d09LvaLht/9qXJH2MO0spktlBSGQExEgjq+rxWKdCL54+9762VouSk91aTSgtV7042bdoywxE3Tp1ZfC4tpRe8rT5bLZ3lG7Vk11fu3kj9o/wCKfxO1D4P6j8Y7EeHx4B8M+P8AQRB4fGk3Emtauum+KbOIyLem5SG28y4gO2M20v7sKS4ZyI+GM40qVPEYqajTlGM27P3Kco8yf958rUmrRtdxXNy80un2cq+IlhcMryT5NXZOa0kttFGV4N+9dxclo0j1if4gfF/4ka74kh+CN74Q0zSvCi29sZvEekXd4+s381pFd+TGYrm3+yRJFPbqZWWcs0r/ALtfK/eaVKdbDRnUqRvaUoqCaTl7N8snz6pXmpQinHTk5m2pJLGFSnXVJU3bnhGbk1fl578q5U1dpLml7y0lFKzuz13QrzUtR0TT9Q1jR30m/ubWKa6sHnSZrSZkBeEyISjlWJXcpwcZHFXWjCFSUacuaKbs7Wuujt0v2FTc5QTmrPqr3/Hr9y9EeWaj4w+NHjLxR4stPhLceDtP03wTeLpcsXiDTLu5m1u/+zRXLxRzQ3ES2UQWeKLzjHckuZG8vEYEnOpTjQWLceaLcrRWkmoTcJPmd0m5RkorlaVk3J81obSUParDqVmknKVrqLkrxXLpe0HGb95XUlHRps8f1b9qWDXfHmm6q/xP+DnwojHgbTtYsJvH2km61J21CecXtlBL/aVnhI30623qiuHZY2P3Up1JwjSq1qM1NJrkSTTlB0oVIStq1zqeitdbau45QlD2cJRtJupGWt4qVOfI0nZaXvZu10r2XT6V+E3i3WfHnwy8L+M/EWhPo2p61pdve3dgyOnkSugLAK4DqMnIDAMAQDzmuvF0lQrOCTW2jteLaTcXbS8X7rtpdOxzUp88W01JJySktFJJtKSV3ZSSUlq9GtXueSP+0b4stPGPxr8M32maIB4Ja3t/CA2uj6hdPaWrNFcEyHd/pN/aICiphZQOTzXnVKs1lzxMfjUmv7qi6lSEXbd8vspynqtLWtqzslTjTxtOjLWDp+0dt1y6z8tU1y6bp3ucDpf7W3i3Wbjw3B4l+NnwU+Fg1X4e+HPFjt4r02WT7deagLn7Qltv1W12xReRHx+8YeaMt0z6OJowpYjEU4y/h1HBLrZQhK79XJrZLQwalGMLq93VTfT3J8q+bWu/Q9C0z9ofW9M+MbeCfFWs+FNT8JW/gCz8SHxFpVu8CXd9L9rlZ4t1zKotmtrGeRFBkYbSTIwrCd408TLkfPTbtHraMaXMnp8TnWiopJWSd02NQlOWFjSkpe2co6d7+61q9Ek1J9W01bY7P9m34keLviv8KLPxj470vTtO1x9U1bT7u109HWGI2moXFsqje7sTthXcc4LZIABAG1akqUadpX5oQk30blFN2XRXeiu2lu3uZ+0jOtVVP4U1y33s4xkr+fvW6eh5/wDFj9oLV/CPxq1P4cT/ABz+D/wy0zT/AA9pmrW03jewaefUZrme8jlWInU7NQsYtoyQFc5l5I4zyUJe0jUk5K8Z8tutuSErvXq5NLRbHRXh7ONJpP31Jt9FytJLbre+/Q968JX0+p+F9J1K51/Sdcku7OGc6npMJisr3cgImgQyy7Y2B3KPNk4I+ZutdNaHs6jhyuNtLPdPrfRfkc1KXPDmUk79Vtbp1f8AwfLY1qyNAoAKAK2pTSW+nXU8LbZI4HdTjOCFJBrkzCrOhhKtWm7SjGTXqk7G2GgqlaEJbNpfifFfwf8Ajn498UW3woXS/jR8TfE/jzxVBpuqar4Y1/wLb6bos+mt5Q1S5gvBpNruigSYvFJHdOGfyV/eiTDey6MI4ydGCvTjfmctJRXLLkdtHeVRRjZxejlorOUeTEzcKdST0lzSjTtqpOM/hvqvgu5O6cd97Rfqlz8WPH8f7JvxO+Jia/jxL4ek8aLpt79lg/cCw1C9htP3ezy22RwxD5lO7bltxJJ4o6wwTf8Ay8WG5vP2jp8/pfme1rX0sejQpQnmdbDyXuRlZLy9nGXru2w8GfGH4gwfFj4iaT4w1W2ufCS67D4f8PTC2jik0u/GjWd4IZWAHmx3BnlKMwykkYTLedGqc+JnKnl1SS/i2ryi+6pzlHkt/NGMedaPmiqjlbkXPw4ZudTDOWsXToufrUdlJeTfuyV9G4cqs5telfs/+KNd8b/Av4e+MvFF99t1jXPDGmajf3PlJH51xLbI8j7EAVcsxOFAAzwBXqZlRhh8XUpU1aKbSIpScnO/Sc18lOSX4I8cm+NvxJ0/x98dPDdxrwli0+5ttM8DobGMrYXjWmnq24rHmVTc6rbOfMZiAGwAoNeRVnP+y3Vi7TvJ82l+Xnqp2W37qFFyu07uS5r6I7ZQjTx9OCV4OmpNf3ldpX3vU1ikn9nTW5w3hD43ePvFt14Yh8ZfGb4q6Mt18MPCniF/+EG8AQa0brUL0Xf2qa58vR73yN3kxbFHlJ9/aDg49TF0qdPEYmML+5VcUraKKhCSs7au8ne7btbyOaV4RprR3dZN9fcqcsdO1t2l2v5+gJ8avFvgv443Wj694t1nWPAunfDqw1LZqekRWt/LqUi6jcm5mSO2heOV7fTZVaErGqtgCNW4rnaqSp4lQinUUmoJO6vGNFKCab5ueVa97vSOjSKdNN4TllZVHJSclayvpJ3Ssou0el+bW7sz0D9lnxX498Z/B621f4m6ump+JINa1zTb25S3jgUm11S5t0VUjVVAVIlUcZIXJJJJOtaFOMKLpO6lTpu73bcE23013skl2SWhm5uWIrK3KlJWi/spwjLl76Nve77s8++KfxG8Q237QGueCLr4rfFTwxomm+F9H1GztvA3gVNfMlxcXF+kz3DjSb94vlt4QgJjBw+A2Djlw/vwqzk3dVOVaaJezpy3tq7yd9W7W0SsdGIXs40OVL3lNvXW6lFLS+1m76dtT6G8JF28L6S8mr6tqjPZwub3VrNbS9uMoDvngWGERSHOWTyo9pyNi4wOisuWo1ZK3Z3Xyd3f1u12Oak+aF7t37qz+6y222v3vua1ZGgUAFABQAUAcn45+LXwq+GDWa/Er4meFPCR1AObMa5rVtYG4CY3+X5zrv27lzjONwz1qeeLlyX13t1t/SZXJLl57abX6XM/Wfj58C/Dmj6R4h8Q/GnwJpeleII3m0m+vfEdnBb6hGhAd7eR5AsqgsAShIGRnrVS9yfs5aSsnbrZ7O3Z9H1Jh+8h7SOsbtX6XW6v3XVGvZ/Ez4b6h4Kf4k2HxA8NXPhGOOSZ9fh1aB9NWONijubkP5QVWVlJ3YBBB5FFb/Z7e1929t9PitbfvdW73Vgp/vW409Wr3trayu7+i1flqWfC/jnwT430AeLPBfjHQ9f0RjIBqWl6hDdWpKEhx5sbFPlIIPPGOaKv7iHtKvuxte70Vle7v2Vnr5MKf76fs6esr2stXd20t31Wnmin4H+KXwy+J0N3c/DX4i+GPFkNgyJdyaHq9vfrbswJUSGF2CEgHAOM4NU4SUVNrR3V+l1a6+V1f1RKnFycE9VZ262d7P52dvRnSyyxQRPPPKkccal3d2AVVAySSegFZznGnFzm7JatvZI0hCVSShBXb2Rx3h342fBnxhpGreIPCXxc8F63pegRefq17p2v2lzb6fHtZt88kchWJcI5y5AwpPY1pySUYytpJ8q83orLu7tab6ruTF88/ZR1lvbrbvYo+E9Ej+HfiH4i+K/FOvaRa6f448X2Oo6ZI91sAD6TpemxwuXCr5slxaOEVS24SRYO5ioSTclBbu9l10Tb+5Jt+Sb6CjJSg6kXeKV79Ld79vM7P+39B/t3/hFv7bsP7aFp9v8A7O+0p9q+y79nn+Vnf5e/5d+NueM5pR97mcdeW1/K97X7Xs7d7O2w37tr9b287WvbvbmV+11fdDtb1vRfDWkXniDxHq9lpWl6fC1xeXt7cJBb28SjLSSSOQqKBySSAKmc401ebstF827L73ovMqMJTdoq/wDwNX9y1Oe0f4v/AAm8ReG28ZeH/ih4R1PQEvI9ObVbPW7aazW6dkRIDMjlBIzSRqEzuJdQBkitHCSlCLWs9I/3nqrR77Pbs+xmpxak0/hV5eS3u+ytrdl/xR4/8CeB4nm8aeNdB0COO1kvXfVNShtFW3jeON5iZGGI1eaFS3QNKgJywzm5xjdt7W/8muo/fZ272dtjRQlKzS3v+Cbf3JNvsk3sZXgn41/Br4lajNo/w5+LfgvxVf28JuZrXRNetb6aOIMFMjJDIzBcsoyRjJA71ooScXNLRWTfTW9vvs7ejM3OKkot6vY0/GvxE+H/AMNdMi1r4jeOvD3hXT7iYW0V3repwWMMkxUsI1eZlUthWO0HOFJ7Vm5xUlBvV9Oum/3XRooSknJLRb+Qngn4j/Dz4l6fPq/w48eeHfFVjbTfZ57rRNUgvoopdoby2eFmCthlOCc4IPetHCUYqTWj2fczU4uTinqunrt+TOiqSgoAKAPlb42/GG48JfGnxPo/iz42/EfwH4R8O+EdJ1kSeE/BsOsQRPNPfrcTXkzaVfGBQlvDt3tGvDkZw2M6EoyhUlNu6qci00s4U2knbWTlJ6Xb1WmqvvWptKiqcfijNvv7rXS+yV7u2nVmLf8AxX+LS3Xwv0Px58QviL4WTXPD/iHUbm48JeCodV1bUVtr60j064urRdOvTbNJaT+bKqQxKksm0iM4jHQ4fvqkaq5ZxhRbitYxnJT9oub3tFKNo++7pOzl8Rz80ZYdVqL5oSqyUZPRunyuUdNOvldx1aV2l2/inxB8SLXw14MudF8ffFmTwdcrqE2veKbfwTbyeKopw6LZwyaU+mBlt23Thmi05pB5cDEpGXkMT92ty1NFyLl5dVKTd3zP3rNR2Xuq91JqSjGVQadGUoe9LmSaenLGzu4/DzPmUd+b3XJpPeHDah8ZfG13qfw50LUvjh4wi07UtH8STXeq+AfBX9qalfzWV/ZwWxvbGTSrqSynWKaQXMQt4ljuNyfL8qU4pTnOUtHyUpJR1heftOZxlreL5VyXle117zTY5r2dK8df3rj72klHkclFrTVPRNL3oWnZJ6dZ8S7j4h2Hwt8LeM/BX7RHxRtGvPEOi6JK+seGNHsbu5hvtYhtZZJ7W70eOSKVI5mEeI41wiMVfJLVGm5YylRltO97NPalOad9dW4pST21Vk7kKS+q16q3hGcldNapKy6Xjo3dau7961rfQvhnSNQ0HQ7bSdV8U6p4juoAwk1PU47WO5uMsSC62sMMIwCFGyNeAM5OSZnJSd0rbbX+/Vvfd9OyS0FGLje7v933af8ADnhnj/8AaX0Xwn+0hoPwym8e+H7CziksNL1LRp762W+vrvVPMFtJFC584iB4rYMU+UrfMWB8sETgP9qrVIfFvGKX2ZQh7WUpf3ZRfJHf94rd2qxr+rUIVHptNt9YuXs1FdLqTlUm/sxgtlJnEp+0F8WNH+DHxZ1jxJ4gthrFuvjS+8D6vHZQIY00u9urf7HJGVMcksIhilVmX95G7ZUmGR2MMvaUcJGXxv6u5/341Zw5ml05eb2c7JJc1OSfNNqPZGlD+1J0Wv3V+VLqpez57eakvejq3eM07JRv2PjP9prSPDH7Qvhr4b3Xj7w/Y2qf2dpmp6PPfWq31/eaoJBbSRQsRMRA8VsG2fKVvmLA+WCLwiWIxFamtVeUIpfZlTh7WUpf3ZQ9yO/7xW7teV7SUMvoV6mjcYzk2t4ykqaS6XUnKpN/ZjBbKTPoPUppLfTrqeFtskcDupxnBCkg1w5hVnQwlWrTdpRjJr1Sdjvw0FUrQhLZtL8T5f8A2XfiF4g+Iel+BNf8S/Gv41atrGsaPb6hqGm6j8OorDw/LO9tvkVb9dEhTygxJjZLv58IA75w3sVqMKNapCmrxje3No97Xt7r5vK3dtWTOSpJ80k9Pfkly66KTST+LdKzb27pn1TXEahQAUAFABQAUAef/HbS7PVvhrfW+peCtU8UWcN1ZXdxZaRdy2+oQxw3Mchu7RosSPPb7PPSOMh3MWxMswU5yfLVpyu42l8SV3BtNKXLZ8yu1GStJcjleMleL1p3alBJPmTXK3ZST0cW9LXV7O6Sla8oL34/MnxAs/G/iXwr4g1HSbz4m+JdLg1PwdKnirVPh0LDxVbtba4k1xFBappsEl3b28P+kpuspEDySjdLl449qT9nVpzn7i52046tp0asW5x95KzcYxk0m1Jqy5VKUOzpVKUHzP2VVcstk3ycvK9NZ2fMlJv3It2ur+8/CPXhrWn+IrCP4gfFnxbMLYOp8b+Bn0EQZVxtt2/sqwWYscbh+8Iwv3QeeTMoSq5dWjCKb5ZL+87xdla+q06Ld2b1SHhZKGLpuTdrr00au720evV7bLRmz+zTpOqaD+zv8M9E1zTbrTtRsPCWk213aXcLQzW8yWsavHIjAMjKQQVIBBGDXsZrONTG1Zwd05PVHNSTTnf+eo/k5yafzWqOY+Pfw78d/GDxPong7w3qGkaRo+j2F7qOo3mt6FcalaXU11DLZRQRpFc22XWGW8dj5p2Ewkod6keT7KVWVWXNy2jyxa+K83dzg7+7KmoRSlb/AJeO2qdu2NZUI07K7c+Z9rU7NRkuqlKUZJXWtN69Dzf4feB/if4u8Z634l13RtQsPG3hjwn4btNO1rUrCe1tb7WdNu9YguirsPnguY2+baWxDeI4ydhrteI5qUsdShaU6jm6d7e7Uo0een0+GSai2uVVKcJ8r5UjldBRVDBVJXjBVIqdr2tKPsqmj+Jx96UU02nOm2rzSxfBPw0+Lnxc8DaJ4Wk0MeA7e31fxl4h1W28YeG7i9UvqWp6hBbW4jhurYM4t7i5k3rMygPAwDCRGrnnQ56cFGpZRw9KmmtJKUoxcpRd7wnT5IrVXTqSW8XbpnXdPFVJ8t3KqpPW8bUoU9Hp70ZTacWrX9nfyPpz4L6h4pvvhpokHjm3vI/EWlxNpOqyXNs8Burq1doJLpFfkxTGPzkYEgpIpBNdOIqxxMliYx5faJT5V9hyV3DZfA247K9r2s0cWHoyw0Xh2+bkbipfzRXwy6q8o2bXRtxdmml89Pcat4T+MvxXn1Xx/wDHPwhbap4otr6ytvCfw3fWdO1CAaTYRmf7T/Yt7li8UkZVZlA8r7oOSefBzUMNTjLVxlUvFppK9WcktLNqSad7vfRrp141c9dSjt7OCund3XNddVpddOutz62tpkuLeK4jEgWVFdfMjaN8EZ+ZWAKn1BAI7gVc4uEnF9Ozuvk1dP1RhTlzQUlfVdVZ/NaWflZEtSWFABQAUAFAHlfxysNUtr7wD8QLPw5qGv2XgrxG+p6nY6fC1xcray2F1atcw26/PcPC1wr+WgaRk8zy1d9qMqU1QxPtJ7ShOF7N8rk4STstbPkcG1sp3fu8zVVIOrhp04vVOM7Xtzcrd43dl150m1ecILexxXjjVL/4w2OpeJPBPwZ194PDOoeHr9L7VdLl0XVPEC2WopeTWFvbX0cE3lxqm9HmKRPM+1eA0gdF/VascVU0ipO6XvNp0qlPnaWv7uVS8Y6zaU3GOsPaKS+swlhYSs5Rer0UW5Qbgm/+fsYck5L3YxlFtytKMeP/AGgH1v48aF4n134e/D/xitnoXw48T6Y1xqfhq/0u81G9v4oBDp9taXUUdxNjyPMZxEY93lKjM28I8PTdPErESfuudGNu9q1ObqPsqcU4ptK/tJ20izpwdeMpUab0ak5u+iivZ1IWvs3JzWkW7cnvWvC+x438C+NPDXxZ+GeheHfCWo3/AIMm8Ral4iW5s4Gki0K4k0TUI7mCYD/VxTT3CSxNjHmSzIdv7pW5q6bo4qj/AC0KsYPfmUp03GHrCzUFt7PkjFWptvjwK9ngaUtpSlQ5ls1KM1KU7dpK/PppNOcm3UbWHo3wl+JOj/sIalomoeK/Hmvarf8AwpOn2/hDUNKsEOn3R08AW8MVvZRXbSKf3QSWSRuxy3Netj5xePjZ8y9tSfN5KpFt6Wja2rdtLaWV79OWtRxjqSfLHmq6dHeUrPXXXpZ2fNttbqdZ1rxZ8Ide+Iy/2HrMd141vbHWdC1y28C6p4rtHjjsLW1msbm1051midDbuV8x4YyLgFS5WVR5tTmqYeWFhFOSnUdntUU22nzO0U9VTfM3aMIt+61y8uChyxw9SWi9lTjvZwlFy0atzNa8+i3ck2mkn7L8IV8UJ8LfCaeNvC+meGteTR7VNQ0fTI0jtNPnEYDQQojyKsaEbVVXYAAAE124xwdaThJyXd6tu2utlfW+pGHblBu1leVtLO13ytq7s2rNq+jbPnvxJ8K/jzqOpfHXxH8MfiJ4t8MXtz4ogutO0RLDTUsdft00fTlmEdxdWUs0ckoSW3WeOTy45EBKEq4PntQhgaSxEXUhzVeeG0uR1al1G1ndxfMru8tlKPMpR9CbVTGL2clCXs6ajPdKacrcyd01Hqt1e7v8L5+0W28O/EiLVvDd78dfhf4Tufh14Y07SLbw98ObnVZf9Fm1ENaXYn0m/aGWBZIhglC3mbsyAqR3VJylPEe0nzSlVctF7rTp07SWi3aaa+zazjFpnFFXoYZ8tmo1FK7vJSc02m763ab5rNStdOz19SsvEq/D74kSfE3XNA8e6/4e8XeEdH0621yLwlf3epQ3VnLds8N5ptrai5tjKtyJQ32ZIw6yK3lkxq+amqaq0ZLlcp+0VrtOMoQjy31s4ON7Sd/fdrtTScoucaVVScuVSg07Jp83Nz20vz/DJpbU6fRpnqPwsv5dY8Kf2/L8Oj4K/te9ur9dMlRI7p0klYrc3MaqvlTzLiR423Ohfa53BgFyOlThTlZNLWKaai223FNaPe8nH3eZy5XJWlI51UqTmrtXVm005Wilez1S0tG+vKo3UfhXg/xO/tfQf2lfEuvT+MfjB4Q0zUfCOhW1te+CPAja9BfzQ3WpNLHK50q/WNoxLGQAYyRNzu425YZ2pVYNu7qXtbS3s6aunbW7TT1e2y69GJ95YdpJ2jNN31V5RaVr9bX26b9/pDwffx6n4W0m+ivdYvFmtIiLnWNOewvpvlAMk9u8MJhkbGWTyo8EnCKMCuisvfbslfWyd0r623e3m7rZ63OWk7x3b3V2rPR27L5aWa1WhsVkaBQAUAFABQB4BrHwy8ceKv2k/Ges6T8Q/G/gbS5fB/h+0S+0Sx014dQlW51QyRmW/srhd8QdDiIoQJgWzlMRSpKeFrQm3aVR6baeypK6t72rTV72utLNM1xE/ew3Kk2ozu97e9GyfTXfVa27XOUPwA8faP8AEnxVoPwT+Ivin4b2ekfDzw9pOg6hHptlf2N9dQz6oQty99azNMYy8bOIpI3xPlidyYudSrLD1p07J+092G0eWNKlFKOl0rR5E3zJcuzaaZJU+fDqreWlVylvLmlNSbeyvJtytZXtaLitk+G4ufh7B4A+I+qfDDx3a2ek6Tr/AIe8T2Y0y61PUdP1q7vra5uL7yYY/Nvbe4uIJj59rCy4kiYIkW/yt3VowclSTVOpCj7NWd4RpKovZzWsoytNK8nZum7zblBz5XTrTi3VlzVIVJOe1qjkoxVSOyail7sFrGNSSSThKLW48P8Ai+88QXHx/t/h9ro0GP4hW/iQeH2sZE1W602LRG01tR+wsRIJt7icW7J9oMUCjy/OKxjDC/7F7P232va7e97L2vJypWve/I+fl+H6xO/wzvviH9bjUjS3UKUVf3ed06sqkl71rJKVouTScqat7ri36F8F/Fvjrxp8R/Getap4btl8LNa2cOla3ceBtQ8M6nPIstwzWU8WoSm4uUgjkiZZxDFEzzyhBkOBdGDhhn7XSTldWatJcqTlyq7i7pRtJ3aintZkV5J14KnquV3uvh1XKlLRO/vNpKy927u7Fr456HrWr+MfhLdaTo97ew6b4nv7i9kt7d5Ftom0LU4leQqCEUySRoCcAs6jqQK4cRGUoYlJb4erFebcqVkvN2dlu7PsdVOSVBpvX2lF/JVE2/RLV9keQ+AtW1Pxl+z38J/gXo3gbx1Y+KNKj8KDV5tY8IatpNppC6bNbT3UpurqCGGVh9mMaJDI7O8ikAoHZfaxNSOIzZYqD/dxlKbe11yySik9W5uSi1Z2i5N2scLTpUcTTavKbqxit1785WldXS5U/aJu13FRT5mj6x1VHk0u8jjQs7W8iqqjJJKnAArw8yhKpgq0IK7cZWXyZ2YVqNeDe11+Z8q/slalqHh/wv8ADjwn4g+IPx2GoWWg2en3PhnWvhpLZaNaTpahWha+/sSJlSJgQrteHcVXLvn5vcxNSNfE1ZQfOndqUtH3v9lXaVrW1vZK9jimnCUm/d9+T93W6c3b+bR3TbW3kj61rgNgoAKACgAoAKACgAoAKAPJPiX4v+Kv/C2vCvwv+GuueFNFGsaBq+t3l9rmgXOqnNpPYxJFHHDe2u3d9sYlizfcAA5zSoxlVlWd9IKn01bm6nW/TkXTqXV5aVCnUtrKbj5JKLl28rbmHpvxw8c23jDwz8OPEen6G2uf8JtP4T1+6tLedLa4gGiT6nb3dojyEwl1WANG7TBD5qBnwsh1wyjibSWi9nUbV7tTp1KcGr2V4tS5lonaUV0d4rxlh6U5N3a9k4vZONSbi7q7s4tSjvryqVkpcqyPj3+0L8SPhzq3jTRfBGiaDfXWhWfg+TTEvoJnM0+r6tc2cyybZUBASFCmNuGJLFhgDCnUikqtX4VUnGVt+SFBVnb+89Um9NtOpvOheKUHZyp1JK+ylGUVG/8Ad97Xr2aMH4z/ALTOp2+s6/pvhnw74U13w5o3w0vfH1nJqlq90Trlg9leWisFkChI0ubScEAOHMbI6lRWzoVVUr0XZShVo0l29+bjKXmr6K1rOMr3vZThYwxEcLNpr2urX91wm1bs1Km0730a2N66/aI8e6h4g+D/AIQ8O2nhuLU/G8F9b+JZLm3lnTTL+OxvGhWKNJ1Ow3dhdKwZ2JSFlBDHeFKDr1ayw2kVSVSHN1c3BxUmv5YyXOkr3lFqyVpc2Hqr6lDE19+dRdtmozjCdr3tfmTg235pnQfB/wCNnjX4p+IrHw7J4f07S7rwvYzwfENGjkf7FrSyeVFZWjbwNreXLc723/uGtuP3wcVD2deMsVSv7JpKN7c3O7OcZW60V7k1a0pzTi7Qkm6inQlHDzs6ibcrbezs+WSV217W8ZRV3yxjOMvesb37SHxN1f4R/C+Xxjomq+H9KnGsaRpsmo6/C0un2MF3fwW0tzMqzQkrHHKz/wCtQfLyQM1z8169Kk5KKk2m35QnJJarVuKXz2OiEL0qtSzbhCUkl1a6bMh+B3xDn8fnV5f+F+/Cn4lQ2Xkr/wAUNYGD7Czb/wDj4b+0r0HeF+UYj+633u3S4WpKbi9Xa/TTdbb6rr12Obm/ecqkttuvk99t+mvfTX1asjQKACgAoAKACgAoA8j/AGpPGniHwH8JjrvhnxDqmh3Uuv6Fp0t/pWmpqF7DbXOp20E/2e3eCcSymKRwqiGQliMKTgVC97E0acm1GTleyu9Kc5Lo9OaKu+19UjWK/cV6iSbjCUld2V1tfVfizw6++N/j6x8M/FvVfhr8WfHXi3TfBngnU7q/1Lxj4QttIvPD/iGKNJbOCKE6dZmbzIJJJZEkglChIDuUSbX0+Kipy0jKpSjGUdZSvU5ayt73wrlS91PmlJLmatCsPCE8bSoO7fvOUXolFxvCV9HdtOyTd1du1lzbmr/EfxJoXwo+IvjPwv8AG3406vrOg+DNS1Ozj8ZfDqLR7GC4jh3JNHJJodmssisBiMyOCCxKMBkXOF5Rpx0UqlKF7+8lKoouyfdXTfK7abNoxyu2KqUVW+0rtLZ+63a6vpfVWavbdq56LHJ8QPhT4u8CprXxc8QeOdI8bak+hXNtr1jpUM1lcGznuoZ7eSxtbXK/6M6SRyLKSJEZSmxg7p2eInhmt4ylF63Tg1dPpyyi30upKOtm0c1Ccq2CjjG9UoNro1Nxjp1upSi1rbl5k03ytdV+0N4q17wN8CPiD4z8LX/2LWND8N6hf2Fz5SSeTPFA7I+xwyNhgDhgQe4NYr+NRj0lUpxfpKpGLXzTa79j08DSjWrqE1da/kzA/aZ8b+I/A/wbi8ReHfEWqaJeXGt6BYTX+labHf3sVvdalbQXBt7Z4JxLKYpZAqiGQliNqk4FOaX1ylRbai5STsrvSnOSWz0vFXfa+qV2cGAnKrl8q8rOapOSvouayd3ql+h5zr3jXxZY/Du9vfB3xx+MF1f3vibwxon27xd4EtdGmsIb3VYLeZ7RLnRbWOZ2ilcEukyoQhwpPzaU6bq1qFJ6KUp3aa5vdpTna2tldLW2uqT3L5lCnXqbuFOUkrO11azv3Xa/XVbHpXhu88a/D74s6T8NvEvxG1bxxpvirRdQ1Ozu9ZtNPgvrC4spbZZI82MFvHJDIl2hGYd6PG2XYSKqTQaqqrTktYKMk1fWMm4tPVq6aTi1a6ck72QVYOEIVk9HLka83GUotadoSUrt/Zta0rr+1J408Q+A/hMdd8M+IdU0O6l1/QtOlv8AStNTUL2G2udTtoJ/s9u8E4llMUjhVEMhLEYUnArJe9iaNOTajJyvZXelOcl0enNFXfa+qRtFfuK9RJNxhKSu7K62vqvxZN8DtUfVjq8//CzPit4qSLyU2eOfBa6B9nJ3nNuP7KsGmzj5v9YFwv3c/N0NWpJ2Wr3vrp5X213tr0ejOa96lrvba2n323Vtr9dVserVkaBQAUAFABQAUAfK3xt+MNx4S+NPifR/Fnxt+I/gPwj4d8I6TrIk8J+DYdYgieae/W4mvJm0q+MChLeHbvaNeHIzhsZ0JRlCpKbd1U5FppZwptJO2snKT0u3qtNVfetTaVFU4/FGbff3Wul9kr3dtOrMW/8Aiv8AFpbr4X6H48+IXxF8LJrnh/xDqNzceEvBUOq6tqK219aR6dcXVounXptmktJ/NlVIYlSWTaRGcRjocP31SNVcs4wotxWsYzkp+0XN72ilG0ffd0nZy+I5+aMsOq1F80JVZKMno3T5XKOmnXyu46tK7S6j4sfHY/Cn4R+FWs/i7dxax4kvLqSz1v4h2lpoF1JDaJJcyQzW89raJH5rRxWijyEfbciRSSA9Y1q8aGJgppOMIupKMXeU4rlXLHX+I3NNK6+FppWZpQoutSm02nKShFte7CUr+89F7sYxlJXdnKyvZ2NLSvEviz45/FW/i8EfHDxT4U8JL4H8N+JNLj0Kx0eT7Q2oyX5aSV76yuW/1dvDhVZQPm4Oa3q4Sph1iIzl78Ksqa/lXLCm79G7uTe+qtsYrEQq0sNOEbe0jOT7pqUVZ9mrtNW3R6Z8FPGWt+NfBD3PiaS1m1jR9W1PQNQubWMRQ3U9jeS2zXCR7m8sSeUH2FjsLFcnGaUpRq06eIguVVIqVuzfxJN7pST5Xd3jZttlSg6NapQbvytWb3alGM43skublklKyS5k7JKyOK1qP4ieO/2gPFPgfSfjR4q8G6L4f8L6HqMFtodjo8nm3F3caikryPfWNw5+W1iAClQOeDmsaUJToVavNqqjiuySp05eTesnfXy0NcQ1TdCMV8UZtvr7sopeWzfQwPBfx58Vz+NNEsPGuuWcWm6P4e8a/wDCSSW9tHHb3d3omqWdqL1cl3hUxtO/lB8KZCDuKKQVMTSjhK2PcbRVOjNR7OXtedLunKFo3volrdu9Sw01Up4Wm7ydZQu93GVL2kL6JXtKPM0kuZOyUdDmvAH7WWp+MPhb4lu9A8Z+Fdf8Xf2todvp0tpd215aaUmvTxRWsVz9ndQ7Wksk8TISsjrbJk7pN1dDwtRqhh7+9zunOa2k6cfaTnT3VnTdoXVvaJ3XKtcFiKSqVq1rwUHVjF3TsuaMYy6ptxU6m3IqllayPVPh3rF3oPxX1H4bX/7Sml/EG4i0v7Td6Jq9zpUXiHS7lWQh1t9Pt4AbaSKUFvNj3IwjIZlkIWKUlWp1HFXUWrNXdt1JT1to1Hlsk7ualf3bROE6Lp+0lrJap6J6XTh11966bask1a0uab9qTxp4h8B/CY674Z8Q6pod1Lr+hadLf6Vpqahew21zqdtBP9nt3gnEspikcKohkJYjCk4FYr3sTRpybUZOV7K70pzkuj05oq77X1SOmK/cV6iSbjCUld2V1tfVfiyb4Hao+rHV5/8AhZnxW8VJF5KbPHPgtdA+zk7zm3H9lWDTZx83+sC4X7ufm6GrUk7LV73108r7a7216PRnNe9S13ttbT77bq21+uq2PVqyNAoAKACgAoAralNJb6ddTwttkjgd1OM4IUkGuTMKs6GEq1abtKMZNeqTsbYaCqVoQls2l+J8V/B/45+PfFFt8KF0v40fE3xP488VQabqmq+GNf8AAtvpuiz6a3lDVLmC8Gk2u6KBJi8Ukd04Z/JX96JMN7LowjjJ0YK9ON+Zy0lFcsuR20d5VFGNnF6OWis5R5MTNwp1JPSXNKNO2qk4z+G+q+C7k7px33tF9Z8KviP4k8a+JLlvEfxt+NUN8njTWNLj0vS/hzFN4fFvbarPBBCdRGhyKIzFFGskhvAVO/LowO3jwS56FCp8TlThJ83u3bgpS/l0vfltvpa99dsf+6xFalH3YxaS5dWrxi7297W7e621asdFp37Tmk6j+0brfwyg8f8Ah+S3C3ug2GhxX1q+oQ6nZWyXUl08IPnrHIr3UPz5QNZJjBkOeL2s6mW4nEU9ZKM6kWtoxpy9k4y/vSm1UjprC7fS+tWMaWJoU5qyvCMr/adRc8Wn/LGKjG63nU5b3SRk+BPFHxa8PfBT4b/H3xF8avEHiseIofDr65oWq6bo8NmU1SS3gdrV7S0t5o5I5LlHTfLIrKjIVLOrp7GIoww2ZLBbxlKUE38Sdm4vSy3VpKz91tqzVzlbdWnXqR0dP2jSWzVNyune71hF2s179m/dun9OalNJb6ddTwttkjgd1OM4IUkGvHzCrOhhKtWm7SjGTXqk7HVhoKpWhCWzaX4ng9x8UvHafsJf8LlXXiPGH/Cs18Qf2kLWEn7edPE3neTs8r/WfNt2be23HFenm9OGHxvsad4x9rCOmr5XUjF20bbs3bRv5jyyCxGIcKmq5qi+UZSS+5JfqcT4t+Ifivw78I9R8Y+HPjp8ar2Y634d0qebxD8O7ewurOG71O3hnksLZ9Dga7lMLyKAI7gZK4TcVznKKValTfwznJXWsvdpzla2rSb5btx6OzSUjjwk5VsPUrS+ONJyt9jmaVnzbO1ntK1nd7xZ6T8B/EfjrWPF3iOzuvEfj/xN4Ot9PsnstW8b+FU0C/GpNJN9ot4oRY2TSQiIW7b2gIDswEjcqhTV6EnUSTUrRs9WuVOV1d2SduV6OV5K3uplTaVSCg27p82mi1XJZ2V2/f5ld2Sh8N9WftQeOvEPg1vh1Y6N4z8VeGbPxF4ok07VLvwvoCazqbW66ZezqkNs1ndlsywRFisDEKGOVGSMKfv4n2cm7eznLRX1UqaV9HZWk+yvbXZHRJcuEqVUlzJwSu7aSlZ9Vrbbz2R2HwWvn1Lwzc3jeOviB4pVrxkW48a+GF0K9iwi/IluNPsS0fOQ5ibJLAOcYHRNWhHRa31Tu97aq7ttorJ211TTOaLvOWr6aW0+Ttr56tadHc9BrI0CgAoAKACgAoAKACgDkvi141ufhx8MPFXj2y05b+50DSLrUILZ22pNLHGWRWb+FSwG49hk1E1Uk4UqVlKcoQTeyc5KCb20Td2rq6W6NaKp8zlVvyxTk7fE1FOTUV1k0rRXV2OP0rwr8bfBt5pni3V/jPN4vshFLJ4m0fUdLsbS0iQxF/M0trW3WdCkqhVjuZpw0TENJvAkKxeIp4GnVqWcqcYyd38d4q8dkovms1Jcqs2pRaUXCeWGpVcc4KLUZylGyWsLSdmru8vdTvGSbvazj7148TB4s+MOifDbwv8AtE6r8Sri/t9el0e91TwdNp1gmmWmn6jNDH5VpMkS3f2iFbiMiSW4kSVkkHloJE8rsqYf6hjo4Cs+e8/ZOWz55PljKKW0FOycWpNU23zOUeZ4wrwxuGqYyh7sVGVSC7wjFySnv70oJu8WkptacqcXyqftBfFjR/gx8WdY8SeILYaxbr40vvA+rx2UCGNNLvbq3+xyRlTHJLCIYpVZl/eRu2VJhkdufDL2lHCRl8b+ruf9+NWcOZpdOXm9nOySXNTknzTaj6UaUP7UnRa/dX5Uuql7Pnt5qS96Ord4zTslG/beItM+KVx8f/Dng6w/aJ8daZoniPw5q/iGWzttN8PsttLa3OnxxwwvLpjyeVtu5c72dzhPnGDnTDQUaldT95U3Tav155VLp2tpaCStZ73bep5kakquAw9faVRqLt/17crq99W1ftrokj6GAwACc+9ZmyVlYWgYUAFABQAUAFABQAUAU9Y/5BF9/wBe0v8A6Ca4M1/3Cv8A4Jf+ks6MH/vFP/EvzPi2z+NHwe13/gnnP8PtC+LHg3UPFNr8H3hn0S1121mv4pIdJ/eq9ushkUptbcCoK4OcYr283n7TH+3pSXKq1J828UvbQ952a927XVeoZV+6xrhU0bnVsno3rN6fLX01NT4hfGC08Zfs/fFbQp/2n/gp4/l/4V/q8sWk+DrQW9/EVtjulcnVbstGoJBAjXlgdw6Hnm4qrCpL7Nai3K/uqPtoXb8rta3SXnfTDIr054eHw+7az3vyPTpqknfTp0seh3vxJ+G3xc+JnwpX4NeNfDvi/V/D+o3V3rN94f1G3v10zR30+aOaK5lhLiJZrg2YWJipkeEMAfJYrVGL+uVayXuezkpPo7yi4Rv1lzJzSvpGM9NdeLDtQyynQn8b9lyrqnH4pNbpKHPBvpKpGP2rr0347aX4k1v4L+ONH8Hi6bWb3QL6CyS0bbO8jQsAkR7SNyFPHzEcjrXJUVO8HWV6anBzVr3pqcXUVtea8OZctnzbWdz08NKcal6MlGdnyN/DGdnySl/djKzej0T0ex4zr/jb4RfEnxD8LdJ+Bd/pepar4Ru7l7qHSYxHJ4a0YabPFcWl/EFDWO9/s8QtZljcyxrhMwMUzzF1KqxOJ5uaHsavPJO8ZqUX7NKS0k/actRWfwQm9nZ5YKMKNGGFs4yU6XLF6SUo1Fztrpan7SMpbNzUbvnV/JNCsp/ht+zR8D9HsbC4bwt441H4eXsHkxl49M1n+0bCW5UhR+7iuVVpsnCidJsndOoPu19M8jh5fZlVcH/d9jUTp/8Abj96F7txlKK5YUoowqaYTHYldVWUvXmcYSt5pKErWSag7NyqSPu/WP8AkEX3/XtL/wCgmvnM1/3Cv/gl/wCks7cH/vFP/EvzPkz9jX4wWt34D+Fvgu7/AGoPgnqY/wCEbsLOPwhp9mIvECOlmoW3aQ6tJmaMr+8/0QE7G+WPt9BjH7fF1X8bd2nHbTVu3vaWT66b3steCf7qU/sr2k/i85y223bVt90tdz6/rzjcKACgAoAKACgAoAZNEs8LwuzqsilSUcqwBGOGHIPuOazq0/a05U7tXTV1o1fqn0fYqEnCSkunfVfc9GeM2fwN+IN/e+G7Lx98WbDxHoXgy6a90Vj4caHW5JRby20TXt+11JHOfKnfzGitoGlcAkqpdHMRD61GcqllUlCcLxXLH348sm49e6jdRUrNL3Y8rjJUl7OkvcvFtNuT9ySmkpPXeKV5c0uS6bcm5k/we+F/xv8AhdoPhTwNf/FbwPrHhbwxp9vpQhh8D3dpqFxbQQiNP9JOqyRrJ8qkt5BB5wozx2VsR9ZrSrVlrK7001frfS/TqtLrcxlDlcvZ6Xk5a6/FJya6d2k+mjs9nuWHhjUvhXN8QfGmk6Rq3jK68Xa/DraaNpSWlvcx4srSzMaPd3MUL4FqZSzSR8MVAJA3cym6dCnh0r8rnrp9qcp6+nNy6Xb3t22mlXr+2bt7kY21+zzdl15vRW3K8Wt638XNL1r4feNPgT448J6TrOl3NpcX2s3eiSwMsi+WY1FlqFxKHIckEoFG05YHGVVpSqUpeznyzVnF2u1JO8ZLpeLSetth0a/1etCfLzK+q6W6p+T2dr77Wucjq3wQ1jQvDnwz0fR/i3oGneMNA8UXutQ6lrehtcw6/ql1Z6gbtFtEvIH3FLi5mVEmYokB+8qEjaVTlrKpRSjFU/Z230bg73utW4Xeju5N7mMIJUKlCbb5pRlfqlBpxW2toqMOmiNDVfhN8dtR8W+HfiJH8XfAcXibQtN1TR5HbwFeNYXFpeS2koxB/a4kSVGsx8/nMrBz8i4yYg/ZufJtNQTv3g5tNbWTU7NO+qvfWyuT9pSVOf2Z8yt/h5bPe+7d1boraXcms/Cf436l4q8MfES2+LPge38U6Dpeq6NcSSeBruTT7q2vJ7WUFLcasskUifY0G4zuG3N8q8UQfs3Pk2moJ37wc2mtrJqdmnfVXvrZEn7SlGnP7M+ZW/w8tnvfdu6t0VtLuzpWn+Kvgva3l3D4C8VfFHxF4w1GXV/EOqaANJsIkuRHFFGiw39/CY4VhjjjiRXmYLETI7MSzJTUKcMNCLUYJ6tp3lKTlJu1tW32SUeWKvYHFzk685LmdlZX0jFaJbq28nrrOUpWSdlm6h4Z+LPxJ8aaH8WPDFo/wu1jw7p2paCdO8a6Ha62L23u5LOYzR/2Xq6rHta0VRukJOW+QcEuClR55KSaqKKas7rkc7a7a8777BOaq040ZRfuS5k7qzvFxtbfRO/TpvqeseErXxjZaLHB4713RtY1cO5kutI0mXTbZlz8oEEtzcMpA4JMpyecDpTk42XKtevrfppppbvrrfWyiKld8z9P+Drrrft2tpd7NSUFABQAUAFABQAUAeDftC6r4Y8J+O/BfjfU/iTp/wAO9a0+x1Sz0rxF4msYrnw0yztbGeyuy88DJcOsKyQ7J4WYQS8yKrxtnRnyV6ihJJyjFNP7UVJv3HdaxlbmWqaknyuylT1nF1KCi4tpS5rr7LScVzLX3ZKUknbSVlzRcoxn4JZeP7Twj42+G2v2HxG+FvwvtrjSPHEceu69BPP4f1nzNX0+RrnT45tQtmjjum3XESLcSRqm4R+Ym2StqD9nGdP4P3dBckviioutFK+jskk1ePNyygmotWJxH7ynzfH++vzR0Tbo3ba1V03yTs9aik27to9o+KHiy18afAbwrrtr8Q/CXjcv4+8Jxy614VQJptw6+IbMERILm52lRhWBmc7gTxnA1pR5cwwrUWk+ffr+4qptaLS6fptdtXMubmwWMTkm1Tnt00TSer1s1272PoysCj4M+KPjVrPWv2lfACfHb4WeG213VJIl8Ka9pZu9b1hpfD1hGFswNQiJMpAijUWsx8wHAc4QYU254Kiox9q4zm1CLtJtYiTUL62cntKy5U09Lcx2yfsswp1HL2f7un78vhXx6tOytG95Jys1o7LfoVf9oHT7P47a78J18KiytvENn/aPhnUvDlxqOpPH/YGlfahbTC+hieVISRHDJCRJImGcB/l3x8aMsKoYyfNQlOupSirNQdeqpTS95P8Am20je0ZNKMuPBKcatD2EeWqqFFxUm+XmXNyxk9HHXRu+9r8qvJZPhz4ieCfh38TIbf4b/tNfC7wf4Wk+FvhC10jUfHsAu31e1gl1NI2iI1CxxIg/1ow2GcAiMjB6q1WrUqYn2zjzOs5WX96lSfMnd3jJfC+u93cxhCP1fCSin8NS91az543i4pe607rl05bONtNPtDwfrVr4j8LaTrll4k0fxBDe2kUo1XR8fYb0lRmWDEkoEbHJUeY+Bgbm6nKtHkm0ouK3Se9nqtbK+ltbK+46UuaN3JN6q62unZ9Xs9HrufKFp8WY/Afxt+M2lS/tM/Bj4eJL4wtbhtK8Z2Pm304Oi6aDNG/9q2mIjt2j903zI53H7q5YOpF4SkptSSlVulo0vbTdm9dXunbZrR9ejHRf1hOKs3Sp6vb7fTTbrr1Wx9hW1xDd28V1bTxzwzIskcsbBkdSMhlI4II5BqpwlTk4TVmtGnuvJmFOanBSi001utn5ryJaksKACgAoAhvLf7XaT2u/Z50bR7sZxkYziufFUPrNCdC9uZNX7XVjSjU9lUjUtezT+4+fdO/Z2+MS/BGf9n7W/jJ4NuvCx8Iy+E4J7TwLdW+oJH9kNvFM0rarJG7L8rMoiUNggFM5Hdia8sTW+sy+PmjNdrxnGeq3admrXTV730szDVPqtf2tPbmk2nv73M7J6Ws3vZ6K1tbroPEnwn+N/j3wD4o+HHjz4s+B59J8SeH7zRVk0jwNd2dxbyTRGNZi0urTq6rkkx7FLcfOtZTfNJVF8UZQmu14zjPVdU7Nbre99LOMC/qDpqGsYq2u7XK1v0ezvZ9ra3UyfDj4mHVdK8afFDxXpXjY+CFuNQ0HQfC3hv8AsY3F+1u8Ikka91GdJZBFJKkQMkEamZ2ct8hRqp7Kc66i3OS5VqrJSknJpO2rsle+kVJJNyMqNDlowwilaC5b3vd8q91Nr7N/ea5dZRg7rls2654g8a/FrSLr4bax8BviH4Q0zxDGbLUNX1G60CaCG0b/AF8bLaarJODLEHiDIjFWkDYIU1PsYVmva25U1Jp6qXK0+V6PSVrST0cbq6vc1VWdG8qd+azSa3i2mlJX/kbUvkc940/Y+8KmZLj4Hp4S+GO9tNub21sPCcb2d9dafqVvfWU0sNvNbbihinjPzbmW4PzLsGXSqVaNX2ildJppO9k+SrCVley5lU1tu4QvdKwpRpzpOm1q4zhfryzUb30bbTinHWyvO6bknG/44+Hnxh1KPwt4m8XfHD4cadq/hTxLDfaReHwTdW9jJLdW0+nLazQyawWkkle+RYykyHftXa5YUQfs6ntIbuMoO/aThJW2s04a3umnsrXbb56U6M/hk4NW3TjLm13unorWVtdXfTo28afGTwSiaR4l+GGs/Eq9cGc6x4MsdK0ewRCcCAwanrRnMi4JLglCHXHINLmUtFFq27bTT81bVK1lZ63TezQlFpXck77JJ3S036O7u7rppa6u6k3hP4j+KNVT4q+A7uX4Z+I9Usk0rWNG8XaPba1BcW9vLK1vK0en6goSdTLJtdLplMcpWSNmVDGnCVOMqcJrln722sZ2UW03pdxjFSTUk+WNre9zDkqqXNG0oOyenvRevK920pNuOzi3PdSZJ4F/Z+svAni3w54stvFd5qNxo+la7aahJeW6efql7ql7a3c947oVWMiS2YCNU2hXUAqEAO0JwpRnTpRtBxpxiuypubu31cnNyk7K8ryt71kqrlXinUfvc/O2tF8HIopdFGNlHVu0Um27yfVaV8Pv7M+K3iP4nf2v5n/CQaJpWj/Yfs+3yPsU15J5nmbju3/bMbdo2+XnJ3YGdJ+zoypfzTc/vhCNv/JL387W01qs/auk9uRSXrzNP5WsYmqfFjx7p+p3Vhafsx/EvUoLed4o7211Dw0sNyqsQJUEurJIFYDIDorYPKg8VNJ+0Scly379PW1/wuOcVF2Tv6f8Gxz/AIB+FXxw+H6zaV4f+KngkeHLrXtR1s2WoeBrqW/jjvr6W7lgNzHqyxFlM7osghxwCVbvdL93ClSqvmVOMYXWl1BKN1e9m0uq+XQitJ16lTEQXLKprZ62fKl0tfbWz+Z7XUjCgDk/iz4D/wCFo/DDxX8N/wC1f7M/4SfR7vSftvked9n8+Jo/M8vcu/G7O3cM46iklapTn/LOEvXkmpW+drX6b6m+Gr/V6qqWva/4qxH8Uvh9/wALK+FPif4Y/wBr/wBnf8JHolzo/wBu+z+d5HnQmPzPL3LuxnO3cM9MjrVSfNWhV/lnCf8A4DNSt87Wv03sY5a/7PVNfFyq3a+lvMytd+EK3nxH0H4meHdcj0nULWzbRvEMD2XnweINKIJS3mUOm2SKQl4pvmKB5k2ssjCocITdaFRXp1U+aP8Ae2jJPo0rxlp70bJ2cYOOVKEqNChTjL36NuWXW32o97P4kr+7NKSv7yly1l+z94t+waL8Ptc+KkWpfDXw5eWd1p+jf2F5eqzRWkiy2lnd6h55jnt43SPhbWOV1ijWSV/3pl2jWnOvHFYl89SN2nsnPZVJLW81rJcrjH2lpqKSUVVSMVGpSoJQhO6a/li/ihDbli9YpNS5YNxTTtJYnxJ/ZLl8e6VrngFPFPhg+APEWpXOrT6VrXg6PVb/AEm7uy5u5tJvGuEjtJGMssiPJbztFLLIwJQrGuFGmoKnGpr7P4WtJKN+ZQctbxTSjZJP2aUL6KS6JV5KpOtT+KaV09YtxioqTjpd2SbTbTavbV37eX4m+OPD8raDp37MvxN1S004/ZIL6DUPDQiuY4/lWVBLq0cgVgAw3ojYPKqeBs6ssVP2tRcrk7u/S/pfbyv8zmp0IYWnGhTd1FJJ+i9F+SOPsP2d/iW/hbWfhnqXxY0NfAHiTVdVv9R0+38Jyw6y1pqF7Nd3Fl9vOoSQAHz3haRbbJjLbdrEOs04qHsIVrTVFQStopezS5bp3dm4pyWl1dXSZrOtOdWpiaN4Sqa66uLcVG8WrWkkrxd2oys9UrPbtvhH8YvCXi/xjrnwz+KPgjS9K8XarDq7WGs+CLrUJbWRLG2tNizQ6pbKU22qMB5YILEZPFKE6nslSqO9nN36+/OU3fV31k1fQmcablGVNWtCMLdLRva33laL4ffFTwL4813V/Dvxo+H+m2/xF1+G+Gm614Pubi5mvY9MhilgtpU1WENmHT5JgnlsyqshJZUJq6clCEaLV4RlNrvaU5Ts3tdc1r2S68vQVfmqtVE7T5Ixv0vG9na97Xe3NtpfqSWn7K3gHSn0fxXo2leHrP4j6frUeu3fjRdAiOoX87zs96kjhhL5U8Us8IQykRq6Y3eWAZw9sLKkqWkILlaWnOuRwblaycnJ+0u017RKVtB4j/aVV9przO8evJaSlBK/SKjGDtZyhdJxbutzQdF1v4FeBX0rQvCXiH4hz3niHV9TaDRBp9pNCt/fXF58wvryGMrGZhHlZCzEBtgBIWedqFGjb4IRhfS3uRUb99bXtrbq9r3NKrWrYi9udp21/ljHe3lfW25z3iXSvib8aL/wzrOleEdY+FWr+BNZOtWNx4w07TdZtNQMtldWjxCHTNW3jatyW3NInIXAbnFU1KnU9vGS1jKDVne0nCV09lZwS677Eymp0pYeUXaTi73WjhJNLvr+j12H337O+ueJ0vdd8dfECz1HxbqWseHb6fULHRGtLKGy0e/S8gsre1e4leNXcTF3eeRt87NjaqRrVCSwzhKnupTm7/alKm6S2taMYtWWrvza+9oqjlVhUhPZ05U1bopO7k1d3k3ZN6XjGC+zdlv+yl8PtPGk+J9K0jw7a/ESx1lNbvfGQ0CE3+oTSTM99HI+4SmKeKWeEIZSI1dMbhGAcqdOFJU6cV+7UeWUdudOm4PmtZNtv2jbTXtEpWKrSdd1XJ6yd4vrDlmpQS8o8sYO1m4XScW7rndT/ZEk1X/hF/DWreKvDupeC/A+o29/4ciuPCEUviXS4YJo7iKyttWe48uKEPDFGcWokaBBG0hb99WlGtOhUhi6l51YJK60c7Jpe0b+JtO71gnP3nbVNV0q8KtGPuxquTaeqi5v3nFdN3y35nG+m0bd9H8UfH2sTLo9z+zJ8TNNhvWFtJfXF/4aaG2VztMrrHq7SFVB3EKjNgcKTxXPXw6xlGeHcuXnTV3ra6t0KjU+rTVSK5uV3sutu17b+djP+D3wv+N/wu0Hwp4Gv/it4H1jwt4Y0+30oQw+B7u01C4toIRGn+knVZI1k+VSW8gg84UZ47q2I+s1pVqy1ld6aav1vpfp1Wl1uYyhyuXs9Lyctdfik5NdO7SfTR2ez9irnLIby3+12k9rv2edG0e7GcZGM4rnxVD6zQnQvbmTV+11Y0o1PZVI1LXs0/uOV+G3w+/4V58JvDXwu/tf+0P+Ee0G10T7d9n8rz/JgWLzfL3Ntztzt3HGcZPWunNn/antvs+0UvO11byvb5EYZ/V6vtN/fcvvk5W/G1zhrP8AZzfRvBfwt03w34zXT/FvwssrLTbLxD/Zu5b6ySKOK7tLi3EqloLhIwdnm/JIkUgJaMZ6K2I9rj5YxKyndTj/ADReqV+koy96ErOzurOMpJ5yhz0J0Xu5SnF/yycnK67pp8k1dc0eqai15t+0v8EfEUfw3uvBFr4+tP8AhWfirx94Z/tDQptGc6nanUPE9ibhLLUY7hFhi86YyqsltM6lnVXCmMRctK8FThUSlGFkk1o4RVown0aS91W5W4qKld80pbTm/auvRbhN63VtJ9Zq60lJ+9K9053lb3meh+Pv2c77XLnX4fBOteDbTQvFy2za74e8WeDR4g0yW5too4oLqCEXVt5cojhhVg5lQ+RCVVGVi8zg66lTrtuLk5J/bi5fHyyd0ru8l7rtOUpa8zQUnCh7N01ZwioWu7Sgm2lJbu12rqS93R7Jqx4avte+BvhnRvhD4M+AfxL8W6J4T0620uy1m2vvDiJdxRxKA2J9Rt5AR0OYUGQcDGCeitiZYuo6s42e33aJ7vdK/fulsY06PsI25k225Oysrybk0lZJK70SukrK7JZ/hv8AEy9vNT8UfDrx0fh9F43WK81/Rda0GDVbuwvPIjgaazlt7tYbe48qNA+83cBeJHVOZPNwnRTh9VnK9K7ty6SSk3KcVJrZtyavHmUpSabXKo6e15pRrxjaa0d9Yyt8Lkk020ly3Uk3BRi7cqLnw3+EnhD4S+OzBoXiWFRf+D9L0PTdFnZftZtdJln8273l902W1KESMEAV2QkkygDolW5ozjZJSnzJLRRXJCCil2ioK3ZWXS7icXN02224qd295OpJTlJ7JNtNuytrpZaGr4n+JnjTQNcudJ0r9nn4g+JLWAr5ep6Xe+H47a4yoJ2LdanDMMElTvjXkHGRgnnhJyWqt9336X33797GkoqNrO/3/dr/AMMcLB+zvceJvE5+JF/rup6DNrPiYeKb7Q7m1hM0cR0y0tl0+eSC4kiYpdWFpdGSNmBMIQZBLlVKCVH6upXtCtFPW160pPms7XcIznFJ/wAzkmhzrOtJVHHladL1/dSk910mpWa6K176oreDv2dPil8LrjSrj4afFzwrAbTwXoPg+8Gu+DLm/wDtH9mfaNlxH5Op2/lb/tL5Q+ZjaMN1rrr4mdapWlsqk3O3VNxjG1+vwp7LciSjLkfWLqf+VJ8/4bb69i94t/Zq1nx5rV54m8T/ABFt49W1Sz8P2V8+l6M9tC6WE96btER7mRlS6ttQntypdjGGLbnOAM6Eo0KkJxTtGp7W1937OEUnpspwVS3kovbmar82IoOjLR8k4JrpzTjJSXZx5Ut9btrl2NDw+PFnwL0yXwXofwl8bfEKC71XVtdbVdFk0W0gia/1G5uzbFL7UoZS0YmClgpVhgggkquUZt06dFq3s4QhfT3uWKV12vbZ7ea1elZKdapiL/xHe2uloxjvbW9r6FSDwT8Zdf8AHWofGTwZrGmfD678Q6NYaLf+H/GXhdNZuYRZT3bxyrNp2sJCu8XbfLufhV5U5FVBSowlTUk1KXPondNxjFp33+BPRdd2TUmq3s7xadNSW6s1Jxd7eVra+emx7FoUOuW+j2kHibUbG/1VIlF3c2Nk9pbyy92jheWVo1PZTI5H9405uLfuqy089ba9F127LS73IipJe8+/l6dX03772WxfqSgoAKAIrmBLq2ltZCQkyNGxXqARg4rHEUY4mjKjPaSafzVi6dR0pqa3Tv8Aceayfs+eDv8AhA/AXgey1bW7F/hobBvDutW80I1G2NtEIeXaIxsJYd8UqmPa6SMMA4I7auIlVxv15/FrddJRl8UX15XZPdNSjGSaaTMXBSo1KD2m3L0lzc6kvOLel7q14yTTadPVf2cdD1O81a0i+IHjGw8J+IdQl1PWPCFpNZDTL6eZ/MuN0jWzXkaTPlpI4rlEYs/ygO4bnoL2Dh9pU3eCe0WnzRtazajL3oqTklpG3IlBaVm6rlJPllJWk1u1yqHW9nyJRvGzVuZNT943Lr4JeC7/AE3x7pGoHULi1+IeoLqepKZwjW1wtpb20b2roqtEyC0hkRsllkG4MMADOtRVfCxwrdlHmaa3TlOU79tHJ20tbRp630p1XTrrEJLSKhbo4q6s15qTT8trHO6Hofxq+FXh7Rvhp8MPh54K13wt4W0uz0jS9R8QePLuz1G4hggSMNPDBo8savlTkq5B64XO0dVfE1MZWnXqpJybem2/n+Wtu73MIUoUY8sG3e7d97ttv11e5la38IPh9pNzY/FP4n3l5pGr3/i+w1a5t7G+N7ZJrF9bWujQWiP9ljkltzN9kdS6JiZI5WKqmFwqUafJ7GDbShVgm9GlWlzTfVX1cU/5W002zSVWdbWolvTen/TqUpQfTfmfMvu2uWdI/ZdtfCc2mT/D340fEDwm2neGNK8Jv9gTRrj7XZ6d532Z5ftmnz4l/wBIl3GPYpyPl4Fb1a9StUqVJP45ObXRScYxdutrRW7ZMrS5brWLm0/8cuaS7b7dbF/Xf2aPCPiy8l1Txf4p8S61qVzDoMN1ezyWkUlz/ZV1PPGWWC3jjHnfap4plRVV4nKqqZJM05qjUhUgknGftFv8fs1Tvv0spLtPVaWSVVOvQeHqO6cJwf8AhnJSf3OKS8t77klp4a+KXwrtn8MfCDwR4V8RaJcX2oaxNd+JPGVzpt0t3e3s91NGsVvpVwhiVpiEYuGxwQSNzZxlPkhSa0hGMI92oxUU3pvprbTrpstKnLOpOvf3pu7XRaKKtr2XXqVF+DfjnxP4ln+J+p/EXX/hr4r1XTbbSNUsPB9/pur6fLBazXD27CbU9JMm/wD0qQnaiDnHzbQxqMVSjKEJNqT5mmlpLljF262tFb/ciZTdXl54r3LqLTd7Ss3fpuvuW+tj1bQtOvNI0e00zUNevtbubaJY5dRvkgS4umHWSQW8cUQY99kaL6AU5yUndK23ftvrffd9L7WWhEYuKs3ff/htLbbL8bvUv1JQUAFABQAUAeAfFiy8fX/7Tvw+h+HXiXQND1IeCvErSXGtaHNqsDQ/bdIygihu7VlcsVIfzCAARtOQQYVT5sU09LUb6a71ra3069HfytrpiXH6rRutfau3/guX3/gcVJ8MPiT4C+N3gbQPAXj/AMOf8JRfeG/Guu6nqes+G5rixuLi71TTJ50htILyF7dPNkG3M0pVVO7zGYvRQ54Ua1Gh8NOnRilJ6t3ru7ktldvRRdk0lpHV4i04U6td6zrdNklR5FZN62hFfaV5a3V7HP8AgvU7S107TfGnxXuoYNU0T4nz6v8AFiwisvL0/QtSGlyW9ndeSTIyaerR2Vwl1I7DLrcuY9riHWhUoU1RqUnak6dWMHKyarTqKU4ye0ZJSrU0r6qUYpz9pGU+evCvVeIhNJzTpuSS+OjBXi4LeTbVOUna9qdSCtychofEOfRfijqnxK8bfCe2PinwJe2XhWLxRdaEn2y08R/ZdSZ9QitjErC9dNN/cy+UWLgpBkshVcMM/qnJWxHu0fbRlG+nK1GSlVe37v2vsZN6p+yqS1V+bepJ1l7PDu9VUa0dH/Ml7OF+kn+95VvF1Iy0U1f0HwH8ZPBHxK/aKSPwBpngvxTZReGriH/hL/C3ip9RlsrcS27pZ6lbRW4gtmkkaVoA88j4gnKhd0grbD058teU1y35dd4zackrS0vKKk3JK9lJXbXKznrOFONCEO7Si1yyinFOT5d1G8YRfNy620unbrP2ndLk1b4SXME2k3uraTBq2kXWu6dZ2rXMt5pMWoQPexeSoLSqYFkLxqCXQMgDbsHGM4UcVQrVnaEZXbeyfLJQk+yhUcJtvSKjzOyTZ0wjVqUqtKg7VJRaj3f80V/enDmhHtKSa1R49+0T8SvgD8UPhx8RdS+G2p6b4x17Sfhnr8U/iDw5ex3VlpllJCCLW7nhk8vdK6bo4WDsPKkcBBli4p0cRGvL3Y+0oc0n8MrVotJPZyjeUm18EW05L2iU9ctlTdWhTXeTjHrH3Gm7bxi9I2duaXLZPkbhp/Hr4yfDn4l/CWx0f4LfFrwD4m8SWninwhNDBZa1BqCW7/25YrHJcR20hkEQkKhsYznAIJFbKnVqY+jOlouea5rXSvRrel3ZNxV1dq10rteZgpRpZXUpVd/YS929npFX72s2k3Z2utDtf2etQufDWteJ/hV8Rp7OX4l2twdX1HVlBjPimwkbbBqcSMzMiKALdoFZkt3jCL8jRloo8ksJFUVbk0nG92ptK827Lm9qlzRk0tnTVlSst63NDEXqu/OrxaVlypv92ld2dNvVXbkpKq/eqSLv7RbaXp1x8OvFXi+FpPBvh3xbHqOvu8W+2s1WzuVtb254O2CC6a3kaRvliISViqxllihONHFqpUdvcnGLeiU5cttejlD2kIvq5qK1kk9KsJ1cJUhDX4XJbuUE7yil1s+WcrauEJLZs8j+OOt/AX4zaTrF54GsLDxZban4k8C6P4j1/T5UutE1SM67bhbEypIYrmeOORt+1WKJMiM4yEFYSg3iqV04xlOT6q8lh6vvw6rltFOcbXlGKTlKk+Rzr8lGtKLTnCjUtbXlV00peru4xd7e9K0VO8+k8JXmuaV+1l4U+G3iY391eeGPAfiNbLVLkM/9p6ZJf6T9lmaXGHnUI0UoJ3F4vMICypnTB1HXp4mpP47UVLZXknW99JJJKa96ySjGTlBK0LvLE0oYahh6NP4HUbj1slSknF31vB6K7bcHBuTk5W7z9lj/AJJhqP8A2O3i/wD9P99Ux/3TC/8AXmj/AOm4mmJ/5GGJ/wAa/wDTcDlf2u/Ef/CJ6t8HfEH/AAnvhXwX9l8az/8AE88UQ+bplpu0TUl/fL9pts7t2xf3yfMy/e+6caE+XGNcyV6VRa9ffo6LVa9euienVaTjzYCqrN+9S2/xrXZ6Ld+XVHo/wV8fWvj7w5d3sXxj+HvxGntLsxS6h4KhENnACilYpE+23hEnVsmQZDL8oxk9Eo+5Gai0tVfo2u2i2TV1d9+qRyxl78ouS6O3VJ99erTtotvI9CrI0CgAoA5eD4deH4vHGv8Aj2U3FzeeJNIsdEvrWco9qba1e6dMJtzljeShtzEEBcAc5lwjKhPDTV4zk5O/nGMGvS0V876lyqSc6VROzpppNebTv6ppWtY85sv2WdN0BfDX/CFfGD4geGZPCNnqOlaPJZtpVy1tpl3NBKbEfbLGcGGI20KxEjzFRQpdhjGinUu5Sk25RhGTdry5ObllJ2+L3mm1bm3acrtw1FxcFFJc7qJLaLkmnbyd27O9r2VopJb2o/BG/wBSh0e/f40+PIfFWirdW8XimFNIS/ms7hkaS1mh+w/YpIt0UTAm28xTGCrjc+6V7snKGl0lLtKzbi3e9nHmaTjbRta3dxWtafva3jfeN0k7NW0lbVO6bs2rxg45M37M2n2+oaLr/hj4seOvDuv6TDqkVxrFl/Zc9xqbajPDPdyXCXdlNCGeW3jYCGOJUA2oqphQR/d3jS92DUVyrb3ZTle7vK7lUm5Nt3buxybqRtU1fNzX63UFTW1lZQSitOl3d3Z1OofCZPEPgyw8HeM/HviXxG1hrNhra6peLYQ3ks1neRXcMbi1tooPL3wopCxBiufm3fNVxmoVadaK1hzd9eaMou+vabta2y87zZ+zq0m7qpFxfkmknb89b6vtZLG8YfET4w6T8RbfwF4U8A/D7Um1OwutU0ttU8aahY3Nza2rWsd1I8cWj3EUWyW9t1C+exYOGA4YLlBya95W/HTp0X/A7vcuSircr/4f73/XQ0ofhPY678Otf8L+K4XsNR8ZyTahrU2nX4uZLa+lC7Xt7l4I9/2cRwrC7wghYItykg5uUYwVKFJu1KSlFtK/Mqntbtar47vtbRWVkpUnOc51Yr31ytXdnHk9na6s1zR1dmmpSk076mJ4l/Ze+Hfi34Oat8E9cv8AXZdJ1bUNR1RtQjuo4tQtrm9upriZ4ZUjCpzczR4KEGJ2Rw4ZsifLPD1Iqzo8nL6U7JJ33TStL71ZpNaU606dSpVbu6nxX72ik9LWacVJdpK+2h0eo/B7wzf+CPFPgt7i/wBviye4vLy+EsaXa3LhRFLHJ5ZVWhEcCxEo20QR5DEHMTclCn7PenJTj/iVT2qvo956vR2WiVkkY0KdOleMleLioNd4KmqbWjTV4p3s0+ZtppvTIs9V/aUu5YNN1z4WfDeLT5mWC8u4PiHfTXCwnh5EiOiRo7hckLuRSeMqOQVqNPFwlRq+7GSadtbJrpd/my4Snh2pU/ecdubS7W17bX62XoRfDP4Eaz8LrTw/oek/H34h6l4d8N2sVjaaHqFtoJtmtoo/LjieSLTY7khVC8iYMSoyx5z0Tryq1HVq+83e9+766W23XS+6a0IlBNtw927ctPOXM976Nt/J6W0PWKxKCgAoAKACgAoAKACgAoA5Pxz8JfhV8T2s2+JXwz8KeLTp4cWZ1zRba/NuHxv8vzkbZu2rnGM7RnpU8kVLntrtfrb+myueXLyX03t0ucT460Hw18BPh3aD4LeEfDvgmPUfG3hOzu4dE0a1tYpor3XtPs7ndGkYQs9vLJHvxuAIKkFVI0c5Siot6LZdjNQipOSWr6+m35s9iqSgoA8+8T/s8/ADxtrlz4m8Z/A34fa/rF6VNzqGqeGbK6uZiqhV3yyRl2wqqBk8AAdqmEIwVoq3X5vV/eVKcp25ne2nyO00XRdG8N6TZ6B4d0my0vTNPhW3tLKyt0ggt4lGFjjjQBUUDgAAAVpOcqkuabu/MzjCMFaKsv8APV/ey7UlBQAUAFABQAUAFABQAUAFABQAUAfP3wh+EXwe+N/we+Hvxc+Lnwb+H3izxl4t8IaJquta1qnhTT5rm9upbCFnkdjD3J4AwAMAAAAVMIRgrRVuvzer+8qU5TtzO9tPke6aLoujeG9Js9A8O6TZaXpmnwrb2llZW6QQW8SjCxxxoAqKBwAAAK0nOVSXNN3fmZxhGCtFWX+er+9l2pKCgDifGnwP+CvxI1WPXfiJ8IPBPinUooVto7zWvD9pfTpCCSIxJNGzBQWYhc4yx9amMIxblFWb38+mvyKc5SSi3otvI3vCng7wj4D0SHwz4H8LaR4d0e2Z2h0/SbGK0toi7FmKxRKqqSxJOBySTWkpynbmd7aL07GcYRi24q19X59PyRsVJQUAFABQAUAFABQAUAFABQB49pOieHPjV4h+Kfg/4u+FPD3jHRPCXja1s9FsNb0e1u4bONvD2lXJ2rJGQW869um3tlgJSoO0BRLhFyU2tV1667/fZFKcopxT0e/mdp4G+EXwo+GEl5N8Nfhh4S8JyagqLdtoei21gbgJnYJDCi7wu5sZzjJx1rTnly8l9N7dL9zPki5c9tdr/wBeiOrdEkRo5EDIwKsrDIIPUEVnOEakXCaunui03F3W55rp/wCzD+zVpGpW2s6V+zz8M7K/s50uba6t/CVhHNDMjBlkR1iDKwYAhgcgjNaU5ypNSpuzXbQmolWTVTW+99b37nplSMKACgAoAKACgAoAKACgAoA8w+I3wx8fa98RPDnxL+HXjzQNA1LQtI1LRpIda8OTatBcQ3ctrKWAhvbVkdWs1AO5gQ546UqTnSlUs9JqCemvuObWt+vO+nTcuo41KUKbWsZcyf8A2642tbz7mK/7PGonSY9ZTx5H/wALFTxOPGLeI30ndaPqP2U2flGyEwb7GLNjbiEXHmBQGMxfLlpujGnHD6ciknfXmVR80+a3Lq5WlFq3K4QT5oxcZS26vtFW151BaacqptSglfmtqrz/AJnOo1yuS5Yr39nnxB4nXUNb8d/EHT7/AMU6prHhu+uL7TdANlZR2ejX63kFpFbPcyyLvYz7pHnkO6bIUKoSrouNCUHFXSlObv1c6TpWWislHldtW2nd+8uWajlVhUhN/FTlTj/dUndvd3be+ysoqyablx+v/sl6Rp/hnU7LWPi5HZRaxofiHwgl7f2SgJ/bd1ZQafGC04DNBHa2lnHHndM2zlWO0rDydCnTg9eX2F31bpVJ1JN+dSU3/h/vHSq9sQ66WntJVLdFzU3DlXZXbl+Fr6nZab+zWmnfEW08f/8ACbTzCx8WP4jtrKSyysNu2m3dsbJH8zgfab+7ut+DzMY9uAGFYefsE1vdVU/+4k6cl8oRpxgl5X02OL2X7n2Kf2aK8r0etu89L9rbvRLprDwxqXwrm+IPjTSdI1bxldeLtfh1tNG0pLS3uY8WVpZmNHu7mKF8C1MpZpI+GKgEgbslN06FPDpX5XPXT7U5T19Obl0u3vbt0TSr1/bN29yMba/Z5uy683orbnKeNI/iD8eNBHgr/hV/i34aXNpqOma9Z654ki0bU7EXFhfQXUcL2+n6s077zFg4KADd84OAagpQqwxEJJODbs03fmhKD22spX1fTqS5r2dSjKLaqRcW00rXW+v3bPfseheB9M+Lenz3bfEnxv4R12F0UWqaH4WudJaJsncZGm1C6EgIxgAJjB5OcBpx5WmtfwtrfS3p1010d9IalzJp6f8ADW1v69NdNVbXr6koKACgAoAKACgAoA5vx74D0j4iaNaaHrdzeQQWer6brMbWrqrmeyu4rqJSWVhsMkKhhjJUkAqcEOm/Z1oV1vG9v+3oyg7/ACk/nb0G3elUpdJxcX6Pt5nJfEX9nnwb8R9V8QaveavrmjzeLPDFx4T11dKmhjTUrNwwieVZInzNB5kvlSDBAldWDqdozhF0+bkdryhP0nBpqS82koyvdSildXjFrWNaUKlKr9qnzJf4ZLWL8r2kuqd7O0pKVS/+AOr+IPC+v+CvGnx++IniTQ/EWjXWi3Nne22gwiOOePYZY3tdMicSKCdu5mXn5latJNyfN9pOMk+qcZKSa6bqzumrN6Xs1lhX9TlB0dFHS3RqzVn1630ad0tbXTn074NaxoWoweMdR+IfiX4j6/4ftbgeG7XxVcafYWVncSRlGfOm6fFhnT92ZZI5mjRn2KN7hz2kqbnOmk5ySi22/h5lJpbpXaTel24xV0rmdOjTUIUG2qcWmkknqk4xeursm0tba3abSao6/ofxs+K3h7V/hp8Tfh14J0Pwt4n0660rVNQ0Hx7d3moW8E0LIWghn0aKNnyR99wBnOGxtK5Iyabk4uLjJNJP3oyUo76Wutd/Q3pV6mGmqlNJtd9rPR7eW3n1Rl6V8IoPi98NNM1E/tJ/EjxL4e8QQaP4i0G+nsdCtpLbypoL6zuolTSojuJjjyk6ONrEFAeRXM+eNVaSi20/WMotdrNSd9L3Ss1rfClCNGm6MfgcHBx6Wduu90lZa9XdPS23rXwB1fxT4au/DXi74/fETWklvdO1Kzup7bQYp9OurK6juYZYfI0yNGJkiTcsySKQMADJNJNxlGpHSUXdP1jKDWulmpPpe6Vmtb6J6Tg9Yyi4td07a97q2mttXdPS1my+F3ibwTPf+O9J8Q3/AMS/HTWaaZY3HjPU7bTIbeyMqvJBG2m6eI4gzDezC2eSQpGrPtRNiU5U4uFOK99pyd3dqKaj3Vo3dkuX4pNtuwuVVJJ1G7RT5VZaOVr9nryxTbbsloleV83X/B3xd+Mekv4O+KXhzw94K0uO6stVtdY8I+MZNU1GC+s7qK5tysN7o8cBXfECxffwMbDnIcYpTjWUmpQbask07xlFp3/uyey37D52oyp8qcZpxldvZrpbr8138jtvA/gjxN4Tnu5te+MHi7xolwirHFrlrpES2xBOWj+wWNsxJzg7yw4GAOctSXK42176366dtfS+itbW8OL5lK/y+7Xvp69Xe+luvqSgoAKACgAoAKAOXg+HXh+Lxxr/AI9lNxc3niTSLHRL61nKPam2tXunTCbc5Y3kobcxBAXAHOZcIyoTw01eM5OTv5xjBr0tFfO+pcqknOlUTs6aaTXm07+qaVrWPObL9lnTdAXw1/whXxg+IHhmTwjZ6jpWjyWbaVctbaZdzQSmxH2yxnBhiNtCsRI8xUUKXYYxop1LuUpNuUYRk3a8uTm5ZSdvi95ptW5t2nK7cNRcXBRSXO6iS2i5Jp28nduzva9laKSXd+EvhqfD2sReJNe8b6/4v1qDT30yHUNajsUligebzZAq2dtBGC5EQYhORBF3BLCkoqSirc3LffXl5uXrZW55bWvpe9kTJOXLzP4XJr/t5RT+7l0vquaWtnZcJYfsvQeHNfvfEPgH42fELwlJf2q2MsGnJos8Itku7u5hhUXmnzsiRNfTIm0g+WEBLFc1lTh7PDrCpvkSiu3wwjTWqs78kIr1V92zWrJVp+0a1vN9d5tSnu/tS97ybaVo2S200H4l/C/S9N8FfBb4ceDtX8PWNuSbnxB42vbC9kuXkd5nkCabdeazsxkaVpNzO75UdTrOpKpLWKjFJRilsoxiklbpZKy1baV27tkKEUnJtucm5SbS1k3dvTTVtuySS2StY5fRfAmt/Ejxr4l8cR/FPX/h74109LPwp4p0zwfdWGqaejW8RvrVRPquj73fyNURy0aKo80JkshxDhGMJU4ybjN8zW1pOMYuzWu0Vrffaw5TdXl54r3LqL12lZu/Tdfct9bHQz/syfDeW20Wwhl1iCz0bRr3Qzbi6WUX1teXlrdXhumlR3leaS0AkcsCwnmz8zBl2VXlqc8Ukv3Vktoqg26aXW0brdu9le+t1K86bpyd23OTls3KpGUZS0sk/ebVkknaysrHQeOfg14N+IepvqPiQXxSfR5tEura2uPIS4gaaKeKQugEqSwSxb4ZI3RkaRyMkjHPyWc5RdpSdN36xlScpQkvNOct7p31TKUklGNlaPOrdHGpFRnFra0ko36rlXK0nJPm4Pg/4o8JakPiBYeMda+J3jHS7GTTNDj8Z6ta6XaWVtPJE10ok0zThlnEMRLywzNmFQrIGcnX2koczhFXnZSezsrtJL4VaT6KN76tpJE8kZqMJNqMbtLf3rcqbbfM7JtJtu127Nu5Br/g74u/GPSX8HfFLw54e8FaXHdWWq2useEfGMmqajBfWd1Fc25WG90eOArviBYvv4GNhzkKMUpxrKTUoNtWSad4yi07/wB2T2W/YfO1GVPlTjNOMrt7NdLdfmu/kdt4H8EeJvCc93Nr3xg8XeNEuEVY4tctdIiW2IJy0f2CxtmJOcHeWHAwBzlqS5XG2vfW/XTtr6X0Vra3hxfMpX+X3a99PXq730t19SUFABQAUAFAEVzAl1bS2shISZGjYr1AIwcVjiKMcTRlRntJNP5qxdOo6U1Nbp3+481k/Z88Hf8ACB+AvA9lq2t2L/DQ2DeHdat5oRqNsbaIQ8u0RjYSw74pVMe10kYYBwR21cRKrjfrz+LW66SjL4ovryuye6alGMk00mYuClRqUHtNuXpLm51JecW9L3Vrxkmm06Phz4A6v4OvJ/8AhFfj98RNN0e41m81ptFS20GW0El1dyXU8QeXTGuPLaSWT/ltuAbAYYBGFK9OFOnJ8yhGMVftFJJO1ui9TTEP29SpVXuynq2u9krq9+iXl5G/dfBjwvc+BtK8Cx3+p20WkajDq8GowvELxrxLgzyzOxjKFpmaUS/IAyzSAbcgjKrRhWjCD2hFwX+F0pUba3fwSavvfW9ylNqVSX88nJ+T51UVvKMlFxTurRUWnG6fK+Df2ZbHwlp3hjQNR+K3jnxb4d8Fi1fQ9A1o6XHZQS2qBbV3azsYJ5jFgFRLI67grlWdEZempiKkqssU0pVbSs3pZyTi3pom4txvyuyk7K5nKEZqVN6Qm7yS1v73PbXW3MlKyavazfK2m5viD8dH8Z6X8O/EPw1+Gtnca9ZXd+FtfH2pTz/2fbS20N3NGp0NYi6G9t8RvIm4uMHAZl56lCniqcqFZtRkmnbV6q2l7F+0lRl7Slq1qr6Xtte17ee5T0z9llbH4czfCG9+O3xH1TwZL4el8MppF3FoSpDZtbmBNs0OmpOXjTBVmkOSBuDjIPVOvKrV9vV96XNGV/70ZxmnpZauNmuzdrOzTpTdCt7alprJtdHzXvvd2vK+jWqWtrp+l+N/h/o3j7QbHw7rFzew22n6rpmrxNbOiuZrG7iuoVYsrDaXhQMAASpIBU4IiM3GvHELeLk1296MoP8ACTt529DClTVHDSwkfhlDk87Wt9/y+RN41vviBYaZFL8OfDHh7XNQaYLLBreuz6VCkO05dZYbS6ZmztG0oBgk7hjByblzJJafj5aW9eqt59Nko2d3r0/q+n3M871f4e/FH4uS6RdfEYWfw4v/AAlqQ1fQtT8EeJo9YuGne2uLaVZo9S0dIVTyrhwPkcknPy7Rm4xUJe2jJqVnFqys4ycW9d73itvvE5t03QcU4ys3q7pxacbfPf8ALU9B8EeFdd8KWVxaa98SvEnjOWaXzEudbg06KWBcAeWgsbW2Qrnn5lZsnrjim5LlUba99b9NO2npfV3vpaFF8zlf5ffr319eitbW/SVJQUAFABQAUAFABQAUAUdc0TSfEui6h4c16wivtM1W1lsry1lGUngkQpIjD0KsQfrWdWnGtBwns/k/VNaprdNap6rU0o1Z0KkatN2lF3Xqjznw58ALHR9d0TVde+JnjjxbY+Fmd/D+j67dWklppshjMSSbobaO4upI4maNHu5Z2AdmJMh31s5e0k6lVKU2mnJpXtLSWitFcy0bUU7XirRlJS53Tio+yp+7C6fKttHeKu7y5YuzUb2uotpuMbYdr8GPh7oXjbw38P7z4ieL7rS7dZ/E/hvwJdTRPpNounz2wMqSrbi5eO3mvLYx28908SF08uPbAgiKU5U5qrJ804ppSerV1yt9Ly5W480uaVm225vmNa7dd1HsqjvJLaV9XveylJc0lGybumuWUovT8Vfsw/Dnxj8INY+C+s3etnSNY1LUtWN7DdJFf2lzfXU9xM0EqptUZuZowCrAxMUfeGbdMPclh5x3ocnL5qmkkn3ulaW3dWaTWsa8o1qtbrU37bJK3o4qS7SV/I7a4+H+jXHj3RfiI9zejUtC0a90O2iDp5DwXUttJIzjbuLhrOLaQwADPkHIIuM3F1ZL/l5y3/7dc2rf+Bu+/T58sKahh6WGXw03dd/hcdfk/LU6eoNAoAKACgAoAKACgAoAKACgAoAKAKer6Xba3pV3o97LdxwXsL28r2d5NaTqrDBMc0LLLE2Dw6MrA8gg81M4Kas/wbW3p/T2ehUJuEuZfik/wZ4p458AeHvgrp+jePfCWqeN73UV8U+HNGEOufELxFqdmYdS1iz0+dmtri/aKRlhu5GTerKsgRiDjB0jNwvbrpsn+f57mcoqas/ztt6fl12eh7vUlDXQSIyMSAwIO1iD+BHIqZxU4uL6/L8VqvkNPld0ea6f+zz4B0zUrbVbbX/iY81rOlxGtx8T/EtxCWVgwDxSX7RyLkcoylSOCCDitKcnTakundX/ADuTUXtU1Lr20+61rfLY9MqRhQAUAFABQAUAFABQAUAFABQAUAFAHlXxk/5KL8Cf+ygXn/qK69QB6rQAUAFABQAUAFABQAUAFABQAUAFABQAUAFAHn3if4G+C/F2uXPiHVdb+IMF1dlTJHpfxD8QabbLtUKNlta3scMfAGdiDJyTkkkzCCgrL829/X8tlsipTcrX6eSX5fnuJHr934S+KXgr4P6WjTaLfeEdd1SS4v7u4vL4S6fdaTBCDcTSM8gZdQmLtJvdmVDuGG3aTm6kuZ/gkvwWhnGKgrL877+v9LZaHoVSUFAHn3if4G+C/F2uXPiHVdb+IMF1dlTJHpfxD8QabbLtUKNlta3scMfAGdiDJyTkkkzCCgrL829/X8tlsipTcrX6eSX5fnudpouk2ug6TZ6LYy3stvYwrBE97ezXk7KowDJPO7yyt6u7Mx6kk1pObqS5n+CS/BaGcYqCsvzvv6/0tloXakoKACgAoAKACgAoAKACgAoAKAPKv2lv+SdaR/2UDwJ/6lWl0Aeq0AFABQAUAFABQAUAFABQAUAFABQAUAFABQAUAeVfGT/kovwJ/wCygXn/AKiuvUAeq0AFABQAUAFABQAUAFABQAUAFABQB5V+0t/yTrSP+ygeBP8A1KtLoA9VoAKACgDyrxH/AMnT/Dz/ALJ/4y/9OPhygD1WgAoAKACgAoAKACgAoAKACgAoAKACgAoAKAPKv2lv+SdaR/2UDwJ/6lWl0Aeq0AFABQAUAFABQAUAFABQAUAFABQAUAFAGT4p8Mab4x0O48Patc6tb2tyULyaVq93plyNrBhsubSSOZOQM7XGRkHIJFTKCk03082vv7+j06lRm43t18k/z/Pc53wZ8HvCXgPVm1rRNX8b3Nw8LQFNZ8c63q8G0kEkQXt3LEG+UYcLuHIBAJzopuMXFdfJfnuvkZuKk0308/6v8/Xc7ipKOK8AeNdV8VeK/iVoWoW9pHb+DvFEGiWLQoweSB9F0y+LSksQX82+lUFQo2KgxkFmANTxr4F0Tx/pkWk67feIbWCGYXCvoniLUNGmLBSMNNYzQyMuGPyMxXODjIBEuCclLt5u2vls/wBOm7KU2k49/Jfn0+RT8DfDDw38PJLyXQNS8W3RvlRZRrni7VtaChc48sX9zMIj8xyU2k8ZzgY053y8nTfZX+/f5bGfKnLm/X9Nvn/mzrakoKAOe8a+BdE8f6ZFpOu33iG1ghmFwr6J4i1DRpiwUjDTWM0MjLhj8jMVzg4yARLgnJS7ebtr5bP9Om7KU2k49/Jfn0+RT8DfDDw38PJLyXQNS8W3RvlRZRrni7VtaChc48sX9zMIj8xyU2k8ZzgY053y8nTfZX+/f5bGfKnLm/X9Nvn/AJs62pK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CgAoA8q/ZO/5NY+Df/ZP/D3/AKboKAPVaACgAoAKACgAoAKACgAoAKACgAoAKACgAoA8q+Df/JRfjt/2UCz/APUV0GgD1WgAoAKACgAoAKACgAoAKACgAoAKACgAoAKAPKvEf/J0/wAPP+yf+Mv/AE4+HKAPVaACgAoAKACgAoAKACgAoAKACgAoAKACgAoA8q8R/wDJ0/w8/wCyf+Mv/Tj4coA9VoAKACgAoAKACgAoAKACgAoAKACgAoAKACgDyr9pb/knWkf9lA8Cf+pVpdAHqtABQAUAFABQAUAFABQAUAFABQAUAFABQAUAFAHlXxk/5KL8Cf8AsoF5/wCorr1AHqtABQAUAFABQAUAFABQAUAFABQAUAFABQAUAFAHlXiP/k6f4ef9k/8AGX/px8OUAeq0AFABQAUAFABQAUAFABQAUAFABQAUAFABQB5V+0t/yTrSP+ygeBP/AFKtLoA9VoAKACgAoAKACgAoAKACgAoAKACgAoAKACgAoA8q+Mn/ACUX4E/9lAvP/UV16gD1WgAoAKACgAoAKACgAoAKACgAoAKAPKv2lv8AknWkf9lA8Cf+pVpdAHqtABQAUAeVeI/+Tp/h5/2T/wAZf+nHw5QB6rQAUAFABQAUAFABQAUAFABQAUAFABQAUAFAHlX7S3/JOtI/7KB4E/8AUq0ugD1WgAoAKACgAoAKACgAoAKACgAoAKACgAoAKACgAoA8q+Df/JRfjt/2UCz/APUV0GgD1WgAoAKACgAoAKACgAoAKACgAoAKACgAoAKAPKvEf/J0/wAPP+yf+Mv/AE4+HKAPVaACgAoAKACgAoAKACgAoAKACgAoAKACgAoA8q/aW/5J1pH/AGUDwJ/6lWl0Aeq0AFABQAUAFABQAUAFABQAUAFABQAUAFABQAUAeVfsnf8AJrHwb/7J/wCHv/TdBQB6rQAUAFABQAUAFABQAUAFABQAUAFABQAUAFAHlXwb/wCSi/Hb/soFn/6iug0Aeq0AFABQAUAFABQAUAFABQAUAFABQAUAFABQAUAeVftLf8k60j/soHgT/wBSrS6APVaACgAoAKACgAoAKACgAoAKACgAoAKACgAoAKAPKv2Tv+TWPg3/ANk/8Pf+m6CgD1WgAoAKACgAoAKACgAoAKACgAoAKACgAoAKAPKvg3/yUX47f9lAs/8A1FdBoA9VoAKACgAoAKACgAoAKACgAoAKACgAoAKACgDyrxH/AMnT/Dz/ALJ/4y/9OPhygD1WgAoAKACgAoAKACgAoAKACgAoAKACgAoAKAPKvEf/ACdP8PP+yf8AjL/04+HKAPVaACgAoAKACgAoAKACgAoAKACgAoAKACgAoA8q/aW/5J1pH/ZQPAn/AKlWl0Aeq0AFABQAUAFABQAUAFABQAUAFABQAUAFABQAUAeVfGT/AJKL8Cf+ygXn/qK69QB6rQAUAFABQAUAFABQAUAFABQAUAFABQAUAFABQB5V4j/5On+Hn/ZP/GX/AKcfDlAHqtABQAUAFABQAUAFABQAUAFABQAUAFABQAUAeVftLf8AJOtI/wCygeBP/Uq0ugD1WgAoAKACgAoAKACgAoAKACgAoAKACgAoAKACgDyr4yf8lF+BP/ZQLz/1FdeoA9VoAKACgAoAKACgAoAKACgAoAKACgDyr9pb/knWkf8AZQPAn/qVaXQB6rQAUAFAHlXiP/k6f4ef9k/8Zf8Apx8OUAeq0AFABQAUAFABQAUAFABQAUAFABQAUAFABQB5V+0t/wAk60j/ALKB4E/9SrS6APVaACgAoAKACgAoAKACgAoAKACgAoAKACgAoAKACgDyr4N/8lF+O3/ZQLP/ANRXQaAPVaACgAoAKACgAoAKACgAoAKACgAoAKACgAoA8q8R/wDJ0/w8/wCyf+Mv/Tj4coA9VoAKACgAoAKACgAoAKACgAoAKACgAoAKACgDyr9pb/knWkf9lA8Cf+pVpdAHqtABQAUAFABQAUAFABQAUAFABQAUAFABQAUAFAHlX7J3/JrHwb/7J/4e/wDTdBQB6rQAUAFABQAUAFABQAUAFABQAUAFABQAUAFAHlXwb/5KL8dv+ygWf/qK6DQB6rQAUAFABQAUAFABQAUAFABQAUAFABQAUAFABQB5V+0t/wAk60j/ALKB4E/9SrS6APVaACgAoAKACgAoAKACgAoAKACgAoAKACgAoAKAPKv2Tv8Ak1j4N/8AZP8Aw9/6boKAPVaACgAoAKACgAoAKACgAoAKACgAoAKACgAoA8q+Df8AyUX47f8AZQLP/wBRXQaAPVaACgAoAKACgAoAKACgAoAKACgAoAKACgAoA8q8R/8AJ0/w8/7J/wCMv/Tj4coA9VoAKACgAoAKACgAoAKACgAoAKACgAoAKACgDyrxH/ydP8PP+yf+Mv8A04+HKAPVaACgAoAKACgAoAKACgAoAKACgAoAKACgAoA8q/aW/wCSdaR/2UDwJ/6lWl0Aeq0AFABQAUAFABQAUAFABQAUAFABQAUAFABQAUAeVfGT/kovwJ/7KBef+orr1AHqtABQAUAFABQAUAFABQAUAFABQAUAFABQAUAFAHlXiP8A5On+Hn/ZP/GX/px8OUAeq0AFABQAUAFABQAUAFABQAUAFABQAUAFABQB5V+0t/yTrSP+ygeBP/Uq0ugD1WgAoAKACgAoAKACgAoAKACgAoAKACgAoAKACgDyr4yf8lF+BP8A2UC8/wDUV16gD1WgAoAKACgAoAKACgAoAKACgAoAKAPKv2lv+SdaR/2UDwJ/6lWl0Aeq0AFABQB5V4j/AOTp/h5/2T/xl/6cfDlAHqtABQAUAFABQAUAFABQAUAFABQAUAFABQAUAeVftLf8k60j/soHgT/1KtLoA9VoAKACgAoAKACgAoAKACgAoAKACgAoAKACgAoAKAPKvg3/AMlF+O3/AGUCz/8AUV0GgD1WgAoAKACgAoAKACgAoAKACgAoAKACgAoAKAPKvEf/ACdP8PP+yf8AjL/04+HKAPVaACgAoAKACgAoAKACgAoAKACgAoAKACgAoA8q/aW/5J1pH/ZQPAn/AKlWl0Aeq0AFABQAUAFABQAUAFABQAUAFABQAUAFABQAUAeVfsnf8msfBv8A7J/4e/8ATdBQB6rQAUAFABQAUAFABQAUAFABQAUAFABQAUAFAHlXwb/5KL8dv+ygWf8A6iug0Aeq0AFABQAUAFABQAUAFABQAUAFABQAUAFABQAUAeVftLf8k60j/soHgT/1KtLoA9VoAKACgAoAKACgAoAKACgAoAKACgAoAKACgAoA8q/ZO/5NY+Df/ZP/AA9/6boKAPVaACgAoAKACgAoAKACgAoAKACgAoAKACgAoA8q+Df/ACUX47f9lAs//UV0GgD1WgAoAKACgAoAKACgAoAKACgAoAKACgAoAKAPKvEf/J0/w8/7J/4y/wDTj4coA9VoAKACgAoAKACgAoAKACgAoAKACgAoAKAEOcHaQD2yKAPzm+If/BQs+Cv2ndL8J+Jvgjr9z8SPCem6/wCCotD0+6i+y6xfajfaNJp80M7/ADxxTx2TvhomZPNhHz5ZlAP0P0g6qdKszrotRqRt4zeC13eSJto3iPd823dnGecYzQBboAKACgAoAKACgAoAKACgAoAKACgAoAKAPiP9vH9rq1+A+s6T8PfiT4C1STQ9U1rwz4o0LXtJZJROmma5ZXd/Zywysm2ZI7ZmVlcq3nwqQnzNQB9Jfs8fFLxF8bPhbpfxV1zwd/wi9t4kL3uj6bJcGa4GnE4gmmfaq7plHnBVGFSRBliCSAelUAFABQAUAFABQAUAFABQAUAFABQAUAFABQB+f/7WH7d+lfA745+FfBPxW+Gusx3fgTxNL4n0y80qSOS31vSrjQ9Us4HUSMrQyLcXscTj51/czuDwsZAPtr4aa54s8T+AtD8S+OPDcXh3W9Ws0vbrR0maY6cZRvW3eQhd8kalVdgqguGwAMUAdNQAUAFABQAUAFABQAUAFABQAUAFABQAUAIc4O0gHtkUAfnN8Q/+ChZ8FftO6X4T8TfBHX7n4keE9N1/wVFoen3UX2XWL7Ub7RpNPmhnf544p47J3w0TMnmwj58sygH6H6QdVOlWZ10Wo1IwRm8Fru8kTbRvEe75tu7OM84xmgC3QAUAFABQAUAFABQAUAFABQAUAFABQAUAfEf7eP7XVr8B9Z0n4e/EnwFqkmh6prXhnxRoWvaSySidNM1yyu7+zlhlZNsyR2zMrK5VvPhUhPmagD6S/Z4+KXiL42fC3S/irrng7/hF7bxIXvdH02S4M1wNOJxBNM+1V3TKPOCqMKkiDLEEkA9KoAKACgAoAKACgAoAKACgAoAKACgAoAKACgD8/wD9rD9u/Svgd8c/Cvgn4rfDXWY7vwJ4ml8T6ZeaVJHJb63pVxoeqWcDqJGVoZFuL2OJx86/uZ3B4WMgH218NNc8WeJ/AWh+JfHHhuLw7rerWaXt1o6TNMdOMo3rbvIQu+SNSquwVQXDYAGKAOmoAKACgAoAKACgAoAKACgAoAKAPiP9vH9rq1+A+s6T8PfiT4C1STQ9U1rwz4o0LXtJZJROmma5ZXd/Zywysm2ZI7ZmVlcq3nwqQnzNQB9Jfs8fFLxF8bPhbpfxV1zwd/wi9t4kL3uj6bJcGa4GnE4gmmfaq7plHnBVGFSRBliCSAelUAIc4O0gHtkUAfnN8Q/+ChZ8FftO6X4T8TfBHX7n4keE9N1/wVFoen3UX2XWL7Ub7RpNPmhnf544p47J3w0TMnmwj58sygH6H6QdVOlWZ10Wo1IwRm8Fru8kTbRvEe75tu7OM84xmgC3QAUAFABQAUAFABQAUAFABQAUAFABQAUAfEf7eP7XVr8B9Z0n4e/EnwFqkmh6prXhnxRoWvaSySidNM1yyu7+zlhlZNsyR2zMrK5VvPhUhPmagD6S/Z4+KXiL42fC3S/irrng7/hF7bxIXvdH02S4M1wNOJxBNM+1V3TKPOCqMKkiDLEEkA9KoAKACgAoAKACgAoAKACgAoAKACgAoAKACgDmfiXrnizwx4C1zxL4H8NxeItb0mze9tdHeZoTqJiG9rdJAG2SSKGVGKsA5XIIzQB8S/so/t36X8cPjt4q8D/Cn4a6zJd+O/E0fifU7zVZI47fQ9KttD0uymdhEztNI1xZSRIPkX99A5PLIAD9AKACgAoAKACgAoAKACgAoAKACgAoAKACgBDnB2kA9s0AfnN8Q/8AgoWfBX7Tul+E/E3wR1+5+JHhPTdf8FRaHp91F9l1i+1G+0aTT5oZ3+eOKeOyd8NEzJ5sI+fLMoB+h+kHVTpVmddFqNSNvGbwWu7yRNtG8R7vm27s4zzjGaALdABQAUAFABQAUAFABQAUAFABQAUAFABQB8R/t4/tdWvwH1nSfh78SfAWqSaHqmteGPFGha9pLJKJ00zXLK7v7OWKVk2zJHbMysrlW8+FSE+ZqAPpL9nj4peIfjZ8LdL+KuueDv8AhF7bxIXvdH02S4M1wNNJxBNM+1V3TKPOCqMKkiDLEEkA9KoAKACgAoAKACgAoAKACgAoAKACgAoAKAPF/wBqL9oa7/Zi8I6b8UdT8EXXiLwdFfpY+In0+ULe6ZHLxDdIj4SVPMAiZCyHdNGQ3BBAPKf+CdH7Q158b/hNoXhnw74IutN8K/DXwtovhi61q/lHmanrMNnEk8UESZVYogm4szFmE8XyphhQB9fUAFABQAUAFABQAUAFABQAUAFABQAUAFAHM/EvXPFnhjwFrniXwP4bi8Ra3pNm97a6O8zQnUTEN7W6SANskkUMqMVYByuQRmgD4l/ZR/bv0v44fHbxV4H+FPw11mS78d+Jo/E+p3mqyRx2+h6VbaHpdlM7CJnaaRriykiQfIv76ByeWQAH6AUAFABQAUAFABQAUAFABQAUAFABQAUAFABQAUAfEf7eP7XVr8B9Z0n4e/EnwFqkmh6prXhjxRoWvaSySidNM1yyu7+zlilZNsyR2zMrK5VvPhUhPmagD6S/Z4+KXiH42fC3S/irrng7/hF7bxIXvdH02S4M1wNNJxBNM+1V3TKPOCqMKkiDLEEkA9KoAKACgAoAKACgAoAKACgAoAKACgAoAKAPF/2ov2hrv9mLwjpvxR1PwRdeIvB0V+lj4ifT5Qt7pkcvEN0iPhJU8wCJkLId00ZDcEEA8p/4J0ftDXnxv+E2heGfDvgi603wr8NfC2i+GLrWr+UeZqesw2cSTxQRJlViiCbizMWYTxfKmGFAH19QAUAFABQAUAFABQAUAFABQAUAFABQAUAcz8S9c8WeGPAWueJfA/huLxFrek2b3tro7zNCdRMQ3tbpIA2ySRQyoxVgHK5BGaAPib9k/wDbw0n44fHfxT4I+FXw01qW68d+J4vE+p3eqSxxQaJpNtoelWU7t5RczSNcWUkSD5F/fQOTyyAA+/6ACgAoAKACgAoAKACgAoAKACgAoAKACgAoA/OX4if8FCz4K/ad0vwn4l+CWv3PxI8J6br/AIKi0PT7qL7LrF9qN9o0mnzQzv8APHFPHZO+GiZk82EfPlmUA/Q/STqh0qzOuLbLqJt4/tgtSxhE+0b/AC93zbN2cZ5xjNAFugAoAKACgAoAKACgDzfxj8Yn03xTJ8PPh54QvPGni22jjnv7S3uEtbPSYpFLRPfXbgrDvCnZGiySsPmEe3LAApf8JJ+1KeV+DXwsAPQN8StQBH1xoRGfoTQAf8JH+1P/ANEb+FX/AIcvUf8A5RUAH/CR/tT/APRG/hV/4cvUf/lFQAf8JH+1P/0Rv4Vf+HL1H/5RUAH/AAkf7U//AERv4Vf+HL1H/wCUVAB/wkf7U/8A0Rv4Vf8Ahy9R/wDlFQB4n4q/Zz+MXi39pzwp+1BqPwY+FX9ueF9JuNPFn/wsXUDFdXBIFtdOf7DxvhR7hRlSSWhIZfJAYA9s/wCEj/an/wCiN/Cr/wAOXqP/AMoqAD/hI/2p/wDojfwq/wDDl6j/APKKgA/4SP8Aan/6I38Kv/Dl6j/8oqAD/hI/2p/+iN/Cr/w5eo//ACioAP8AhI/2p/8Aojfwq/8ADl6j/wDKKgA/4SP9qf8A6I38Kv8Aw5eo/wDyioAdo/xn1fS/Emn+D/jF4Ck8F3+tTLa6RqEGoDUtH1G6bcRax3YjjaOchSVjmii39ELkEAA9ToA434kfFLQfhtbWMV5ZahrGua1JJb6JoOlQia/1SZE3ukSkqqqq/M8sjJGg5dlGKAObXxX+07dDz7P4IfD22hflYtS+It1FcqP9tYNImjB/3ZGHuetAC/8ACR/tT/8ARG/hV/4cvUf/AJRUAH/CR/tT/wDRG/hV/wCHL1H/AOUVAB/wkf7U/wD0Rv4Vf+HL1H/5RUAH/CR/tT/9Eb+FX/hy9R/+UVAB/wAJH+1P/wBEb+FX/hy9R/8AlFQB4z+1J+z/APG39qzwVpPgzxr8IvhfaLpGt2mrQXcHxI1EyiNHAuIAf7DUgTQmSPOcKxjk2t5YUgHsFlq/7Tem2cGnaf8ABH4S21raxLDBDF8SNQRIo1ACqqjQcAAAAAdAKAJv+Ej/AGp/+iN/Cr/w5eo//KKgA/4SP9qf/ojfwq/8OXqP/wAoqAD/AISP9qf/AKI38Kv/AA5eo/8AyioAP+Ej/an/AOiN/Cr/AMOXqP8A8oqAD/hI/wBqf/ojfwq/8OXqP/yioAqah8X/AIn+Aof7Y+MHwdtNP8PRZa91nwp4gk12LTYgCWnuYZLS1nESgfM8Ucu0csAoLAA9Y07ULDV9PttW0u8hu7K9hS4triBw8c0TqGR1YcMpBBBHBBoAsUAcF8Qfi3YeDNWsfB2iaBqPivxjqkJubPQNM2CUWwcI11cSyFY7a3ViAZJGGT8qK7fLQBjDxP8AtRyASRfBb4ZRo3IW4+JN+sg9mCaI6g/RiPegBf8AhI/2p/8Aojfwq/8ADl6j/wDKKgA/4SP9qf8A6I38Kv8Aw5eo/wDyioAP+Ej/AGp/+iN/Cr/w5eo//KKgA/4SP9qf/ojfwq/8OXqP/wAoqAD/AISP9qf/AKI38Kv/AA5eo/8AyioA8T+O37Ofxh+P/wAQPhr8QvF/wY+FQvPh1qzagsQ+IuoMupQbdy20v/EiHyCdIZOQw2rKm396WAB7Z/wkf7U//RG/hV/4cvUf/lFQAf8ACR/tT/8ARG/hV/4cvUf/AJRUAH/CR/tT/wDRG/hV/wCHL1H/AOUVAB/wkf7U/wD0Rv4Vf+HL1H/5RUAH/CR/tT/9Eb+FX/hy9R/+UVAB/wAJH+1P/wBEb+FX/hy9R/8AlFQBXl+NnizwNdW6/HT4aweFNJupFgXxFo+tHV9ItpnZUjS6laC3mtw7MFWR4fKzgM6kqCAeu0AFAHm/jH4xPpvimT4efDzwheeNPFttHHPf2lvcJa2ekxSKWie+u3BWHeFOyNFklYfMI9uWABS/4ST9qU8r8GvhYAegb4lagCPrjQiM/QmgA/4SP9qf/ojfwq/8OXqP/wAoqAD/AISP9qf/AKI38Kv/AA5eo/8AyioAP+Ej/an/AOiN/Cr/AMOXqP8A8oqAD/hI/wBqf/ojfwq/8OXqP/yioAP+Ej/an/6I38Kv/Dl6j/8AKKgDxPxV+zn8YfFv7TfhX9qDUfgx8Kv7d8L6TcaeLT/hYuoGK6nJxb3Tn+wvvwo9woypJLQkMvkgMAe2f8JH+1P/ANEb+FX/AIcvUf8A5RUAH/CR/tT/APRG/hV/4cvUf/lFQAf8JH+1P/0Rv4Vf+HL1H/5RUAH/AAkf7U//AERv4Vf+HL1H/wCUVAB/wkf7U/8A0Rv4Vf8Ahy9R/wDlFQAf8JH+1P8A9Eb+FX/hy9R/+UVADtH+M+r6X4k0/wAH/GLwFJ4Lv9amW10jUINQGpaPqN024i1juxHG0c5CkrHNFFv6IXIIAB6nQBxvxI+KWg/Da2sYryy1DWNc1qSS30TQdKhE1/qkyJvdIlJVVVV+Z5ZGSNBy7KMUAc2viv8Aaduh59n8EPh7bQvysWpfEW6iuVH+2sGkTRg/7sjD3PWgBf8AhI/2p/8Aojfwq/8ADl6j/wDKKgA/4SP9qf8A6I38Kv8Aw5eo/wDyioAP+Ej/AGp/+iN/Cr/w5eo//KKgA/4SP9qf/ojfwq/8OXqP/wAoqAD/AISP9qf/AKI38Kv/AA5eo/8AyioA8Z/ak/Z/+Nv7VngrSfBnjX4RfC+0XSNbtNWgu4PiRqJlEaOBcQA/2GpAmhMkec4VjHJtbywpAPYLLV/2m9Ns4NO0/wCCPwltrW1iWGCGL4kagiRRqAFVVGg4AAAAA6AUATf8JH+1P/0Rv4Vf+HL1H/5RUAH/AAkf7U//AERv4Vf+HL1H/wCUVAB/wkf7U/8A0Rv4Vf8Ahy9R/wDlFQAf8JH+1P8A9Eb+FX/hy9R/+UVAB/wkf7U//RG/hV/4cvUf/lFQBU1D4v8AxP8AAUP9sfGD4O2mn+Hoste6z4U8QSa7FpsQBLT3MMlpaziJQPmeKOXaOWAUFgAesadqFhq+n22raXeQ3dlewpcW1xA4eOaJ1DI6sOGUgggjgg0AWKAOC+IPxbsPBmrWPg7RNA1HxX4x1SE3NnoGmbBKLYOEa6uJZCsdtbqxAMkjDJ+VFdvloAxh4n/ajkAki+C3wyjRuQtx8Sb9ZB7ME0R1B+jEe9AC/wDCR/tT/wDRG/hV/wCHL1H/AOUVAB/wkf7U/wD0Rv4Vf+HL1H/5RUAH/CR/tT/9Eb+FX/hy9R/+UVAB/wAJH+1P/wBEb+FX/hy9R/8AlFQAf8JH+1P/ANEb+FX/AIcvUf8A5RUAeJ/Hb9nP4xfH/wCIHw0+IXi74MfCpbv4dau2oCIfEXUHXUoNpZbWU/2GPkFwkEnIYbVlTaPNLKAe2f8ACR/tT/8ARG/hV/4cvUf/AJRUAH/CR/tT/wDRG/hV/wCHL1H/AOUVAB/wkf7U/wD0Rv4Vf+HL1H/5RUAH/CR/tT/9Eb+FX/hy9R/+UVAB/wAJH+1P/wBEb+FX/hy9R/8AlFQAf8JH+1P/ANEb+FX/AIcvUf8A5RUAV5fjZ4s8DXVuvx0+GsHhTSbqRYF8RaPrR1fSLaZ2VI0upWgt5rcOzBVkeHys4DOpKggHrtABQB4j8aP2p/C/wr1tvBGgaDd+L/F6RpNcaZZzLBDp8TqWje8uXBWHeB8qKryEENs2/NXNicXSwkeao/8AM9vJeHsfn9V08FC6W7ekV6v9N/I8tP7a/wAXycr8APB+O274hXQP440g/wA687+3cN/LL7l/mfY/8Qqzn/n5S/8AApf/ACAf8NrfGH/ogPg7/wAOFdf/ACno/t3Dfyy+5f5h/wAQqzn/AJ+0v/Ap/wDyB4z+1L408UftV+CdJ8G+NfgP4TtF0jW7PVoLuDx/dGURpIBcQA/2SpAmhMiZz8rGOTa/lhSf27hv5Zfcv8w/4hVnP/P2l/4FP/5A9gsv2yvirptnBp2n/s7+Cba1tYlhghi+IFyiRRqAFVVGj4AAAAA6AUf27hv5Zfcv8w/4hVnP/P2l/wCBT/8AkCb/AIbW+MP/AEQHwd/4cK6/+U9H9u4b+WX3L/MP+IVZz/z9pf8AgU//AJAP+G1vjD/0QHwd/wCHCuv/AJT0f27hv5Zfcv8AMP8AiFWc/wDP2l/4FP8A+QPE/FXifXPFv7TnhT9qDUf2fvB39ueF9JuNPFn/AMJ5cmK6uCQLa6c/2TjfCj3CjKkktCQy+SAx/buG/ll9y/zD/iFWc/8AP2l/4FP/AOQPbP8Ahtb4w/8ARAfB3/hwrr/5T0f27hv5Zfcv8w/4hVnP/P2l/wCBT/8AkA/4bW+MP/RAfB3/AIcK6/8AlPR/buG/ll9y/wAw/wCIVZz/AM/aX/gU/wD5AP8Ahtb4w/8ARAfB3/hwrr/5T0f27hv5Zfcv8w/4hVnP/P2l/wCBT/8AkA/4bW+MP/RAfB3/AIcK6/8AlPR/buG/ll9y/wAw/wCIVZz/AM/aX/gU/wD5AP8Ahtb4w/8ARAfB3/hwrr/5T0f27hv5Zfcv8w/4hVnP/P2l/wCBT/8AkA/4bW+MP/RAfB3/AIcK6/8AlPR/buG/ll9y/wAw/wCIVZz/AM/aX/gU/wD5A7r4Vfth6D4x8S2Xgn4ieEZ/A+t6rKtvpcjXy32m6hO2cW8V0EjKzELkJLHHu6IXOQO7C4+ji9Kb17Pc+Xz3hTM+HrSxcLwe0o6xv27p+qV+h9DV2HzZxvxI+KWg/Da2sYryy1DWNc1qSS30TQdKhE1/qkyJvdIlJVVVV+Z5ZGSNBy7KMUAc2viv9p26Hn2fwQ+HttC/Kxal8RbqK5Uf7awaRNGD/uyMPc9aAF/4SP8Aan/6I38Kv/Dl6j/8oqAD/hI/2p/+iN/Cr/w5eo//ACioAP8AhI/2p/8Aojfwq/8ADl6j/wDKKgA/4SP9qf8A6I38Kv8Aw5eo/wDyioAP+Ej/AGp/+iN/Cr/w5eo//KKgDxn9qT9n/wCNv7VngrSfBnjX4RfC+0XSNbtNWgu4PiRqJlEaOBcQA/2GpAmhMkec4VjHJtbywpAPYLLV/wBpvTbODTtP+CPwltrW1iWGCGL4kagiRRqAFVVGg4AAAAA6AUATf8JH+1P/ANEb+FX/AIcvUf8A5RUAH/CR/tT/APRG/hV/4cvUf/lFQAf8JH+1P/0Rv4Vf+HL1H/5RUAH/AAkf7U//AERv4Vf+HL1H/wCUVAB/wkf7U/8A0Rv4Vf8Ahy9R/wDlFQBU1D4v/E/wFD/bHxg+Dtpp/h6LLXus+FPEEmuxabEAS09zDJaWs4iUD5nijl2jlgFBYAHrGnahYavp9tq2l3kN3ZXsKXFtcQOHjmidQyOrDhlIIII4INAFigAoA8ii+Nfizxzd3C/Av4bQeK9JtZGgbxHrGtHSNIuZkZkkS1lWC4muAjKVaRIfKzkK7EMAAWP+Ej/an/6I38Kv/Dl6j/8AKKgA/wCEj/an/wCiN/Cr/wAOXqP/AMoqAD/hI/2p/wDojfwq/wDDl6j/APKKgA/4SP8Aan/6I38Kv/Dl6j/8oqAD/hI/2p/+iN/Cr/w5eo//ACioAP8AhI/2p/8Aojfwq/8ADl6j/wDKKgDxP4Ffs5/GH4A/EH4lfEPwh8GPhU158RdWXUGjb4i6gq6bBt3NaxH+wj8hneaTgKNrRJt/dBmAPbP+Ej/an/6I38Kv/Dl6j/8AKKgA/wCEj/an/wCiN/Cr/wAOXqP/AMoqAD/hI/2p/wDojfwq/wDDl6j/APKKgA/4SP8Aan/6I38Kv/Dl6j/8oqAD/hI/2p/+iN/Cr/w5eo//ACioAQ+J/wBqOIeZL8FvhlIi8lbf4k3zSH2UPoiKT9WA96ANn4ffFuw8Z6tfeDtb0DUfCnjHS4Rc3mgansMpti5Rbq3ljLR3NuzAgSRscH5XVG+WgDvaAPN/GPxifTfFMnw8+HnhC88aeLbaOOe/tLe4S1s9JikUtE99duCsO8KdkaLJKw+YR7csACl/wkn7Up5X4NfCwA9A3xK1AEfXGhEZ+hNAB/wkf7U//RG/hV/4cvUf/lFQAf8ACR/tT/8ARG/hV/4cvUf/AJRUAH/CR/tT/wDRG/hV/wCHL1H/AOUVAB/wkf7U/wD0Rv4Vf+HL1H/5RUAH/CR/tT/9Eb+FX/hy9R/+UVAHifir9nP4w+Lf2nPCv7UGo/Bj4Vf274X0m408Wn/CxdQMV1OTi3unP9hffhR7hRlSSWhIZfJAYA9s/wCEj/an/wCiN/Cr/wAOXqP/AMoqAD/hI/2p/wDojfwq/wDDl6j/APKKgA/4SP8Aan/6I38Kv/Dl6j/8oqAD/hI/2p/+iN/Cr/w5eo//ACioAP8AhI/2p/8Aojfwq/8ADl6j/wDKKgA/4SP9qf8A6I38Kv8Aw5eo/wDyioAdo/xn1fS/Emn+D/jF4Ck8F3+tTLa6RqEGoDUtH1G6bcRax3YjjaOchSVjmii39ELkEAA9ToA434kfFLQfhtbWMV5ZahrGua1JJb6JoOlQia/1SZE3ukSkqqqq/M8sjJGg5dlGKAObXxX+07dDz7P4IfD22hflYtS+It1FcqP9tYNImjB/3ZGHuetAC/8ACR/tT/8ARG/hV/4cvUf/AJRUAH/CR/tT/wDRG/hV/wCHL1H/AOUVAB/wkf7U/wD0Rv4Vf+HL1H/5RUAH/CR/tT/9Eb+FX/hy9R/+UVAB/wAJH+1P/wBEb+FX/hy9R/8AlFQB4z+1H8APjZ+1Z4K0nwZ42+EPwvtF0jWrTVoLuD4kaiZRGjgXEAP9hghZoTImc/KxjfDeWFIB7BZav+03ptnBp2n/AAR+Etta2sSwwQxfEjUESKNQAqqo0HAAAAAHQCgCb/hI/wBqf/ojfwq/8OXqP/yioAP+Ej/an/6I38Kv/Dl6j/8AKKgA/wCEj/an/wCiN/Cr/wAOXqP/AMoqAD/hI/2p/wDojfwq/wDDl6j/APKKgA/4SP8Aan/6I38Kv/Dl6j/8oqAKmofF/wCJ/gKH+2PjB8HbTT/D0WWvdZ8KeIJNdi02IAlp7mGS0tZxEoHzPFHLtHLAKCwAPWNO1Cw1fT7bVtLvIbuyvYUuLa4gcPHNE6hkdWHDKQQQRwQaAKHi7xd4b8B+G9Q8X+L9Xg0vR9Li867u5idsa5AHABLMSQoUAliQACSBQB53a/Ef49eJ4v7T8F/AXSrPS5CTbt4z8WSaPeypkgObW2sbxogwwQsrI4B+ZVOVoAm/4SP9qf8A6I38Kv8Aw5eo/wDyioAP+Ej/AGp/+iN/Cr/w5eo//KKgA/4SP9qf/ojfwq/8OXqP/wAoqAD/AISP9qf/AKI38Kv/AA5eo/8AyioAP+Ej/an/AOiN/Cr/AMOXqP8A8oqAOe+IWkftC/E/wNrvw88W/BD4VXOj+IrCbTrxB8S9RDCORSu5D/YPyupIZW6hgCORQByv7OXwu/aD/Zv+Dnh74ReGfhH8KruLRoCbq/b4i6jE9/dyMXmuGX+w227nJwpZtqhV3EKDQB6X/wAJH+1P/wBEb+FX/hy9R/8AlFQAf8JH+1P/ANEb+FX/AIcvUf8A5RUAH/CR/tT/APRG/hV/4cvUf/lFQAf8JH+1P/0Rv4Vf+HL1H/5RUAH/AAkf7U//AERv4Vf+HL1H/wCUVAEVx44/aS0aF9Q1n4C+E9RtYVLyQeG/Hst5fOAMkRxXmm2kTN6AzLn1oA7bwD8QfDHxK0E+IPC13LJFFcS2V3b3MDwXVjdxHEttcQuA8UqHhkYZ6EZBBIB0lAHkUXxr8WeObu4X4F/DaDxXpNrI0DeI9Y1o6RpFzMjMkiWsqwXE1wEZSrSJD5WchXYhgACx/wAJH+1P/wBEb+FX/hy9R/8AlFQAf8JH+1P/ANEb+FX/AIcvUf8A5RUAH/CR/tT/APRG/hV/4cvUf/lFQAf8JH+1P/0Rv4Vf+HL1H/5RUAH/AAkf7U//AERv4Vf+HL1H/wCUVAB/wkf7U/8A0Rv4Vf8Ahy9R/wDlFQB4n8Cv2c/jD8AfiD8SviH4Q+DHwqa8+IurLqDRt8RdQVdNg27mtYj/AGEfkM7zScBRtaJNv7oMwB7Z/wAJH+1P/wBEb+FX/hy9R/8AlFQAf8JH+1P/ANEb+FX/AIcvUf8A5RUAH/CR/tT/APRG/hV/4cvUf/lFQAf8JH+1P/0Rv4Vf+HL1H/5RUAH/AAkf7U//AERv4Vf+HL1H/wCUVACHxP8AtRxDzJfgt8MpEXkrb/Em+aQ+yh9ERSfqwHvQBs/D74t2HjPVr7wdregaj4U8Y6XCLm80DU9hlNsXKLdW8sZaO5t2YECSNjg/K6o3y0Ad7QAUAcb8SPiloPw2trGK8stQ1jXNakkt9E0HSoRNf6pMib3SJSVVVVfmeWRkjQcuyjFAHNr4r/aduh59n8EPh7bQvysWpfEW6iuVH+2sGkTRg/7sjD3PWgBf+Ej/AGp/+iN/Cr/w5eo//KKgA/4SP9qf/ojfwq/8OXqP/wAoqAD/AISP9qf/AKI38Kv/AA5eo/8AyioAP+Ej/an/AOiN/Cr/AMOXqP8A8oqAD/hI/wBqf/ojfwq/8OXqP/yioA8Z/aj+AHxs/as8FaT4M8bfCH4X2i6RrVpq0F3B8SNRMojRwLiAH+wwQs0JkTOflYxvhvLCkA9gstX/AGm9Ns4NO0/4I/CW2tbWJYYIYviRqCJFGoAVVUaDgAAAADoBQBN/wkf7U/8A0Rv4Vf8Ahy9R/wDlFQAf8JH+1P8A9Eb+FX/hy9R/+UVAB/wkf7U//RG/hV/4cvUf/lFQAf8ACR/tT/8ARG/hV/4cvUf/AJRUAH/CR/tT/wDRG/hV/wCHL1H/AOUVAFTUPi/8T/AUP9sfGD4O2mn+Hoste6z4U8QSa7FpsQBLT3MMlpaziJQPmeKOXaOWAUFgAesadqFhq+n22raXeQ3dlewpcW1xA4eOaJ1DI6sOGUgggjgg0AUPF3i7w34D8N6h4v8AF+rwaXo+lxedd3cxO2NcgDgAlmJIUKASxIABJAoA87tfiP8AHrxPF/afgv4C6VZ6XISbdvGfiyTR72VMkBza21jeNEGGCFlZHAPzKpytAE3/AAkf7U//AERv4Vf+HL1H/wCUVAB/wkf7U/8A0Rv4Vf8Ahy9R/wDlFQAf8JH+1P8A9Eb+FX/hy9R/+UVAB/wkf7U//RG/hV/4cvUf/lFQAf8ACR/tT/8ARG/hV/4cvUf/AJRUAc98QtI/aF+J/gbXfh54t+CHwqudH8RWE2nXiD4l6iGEcildyH+wfldSQyt1DAEcigDlf2cvhd+0H+zf8HPD3wi8M/CP4VXcWjQE3V+3xF1GJ7+7kYvNcMv9htt3OThSzbVCruIUGgD0v/hI/wBqf/ojfwq/8OXqP/yioAP+Ej/an/6I38Kv/Dl6j/8AKKgA/wCEj/an/wCiN/Cr/wAOXqP/AMoqAD/hI/2p/wDojfwq/wDDl6j/APKKgA/4SP8Aan/6I38Kv/Dl6j/8oqAIrjxx+0lo0L6hrPwF8J6jawqXkg8N+PZby+cAZIjivNNtImb0BmXPrQB23gH4g+GPiVoJ8QeFruWSKK4lsru3uYHgurG7iOJba4hcB4pUPDIwz0IyCCQDpKAPIovjX4s8c3dwvwL+G0HivSbWRoG8R6xrR0jSLmZGZJEtZVguJrgIylWkSHys5CuxDAAFj/hI/wBqf/ojfwq/8OXqP/yioAP+Ej/an/6I38Kv/Dl6j/8AKKgA/wCEj/an/wCiN/Cr/wAOXqP/AMoqAD/hI/2p/wDojfwq/wDDl6j/APKKgA/4SP8Aan/6I38Kv/Dl6j/8oqAD/hI/2p/+iN/Cr/w5eo//ACioA8T+BP7Ofxi+APxB+JfxD8I/Bj4VNefEXVl1AxH4i6gi6bb7QzWsR/sM/Ibh55OAo2tEm0+UGYA9s/4SP9qf/ojfwq/8OXqP/wAoqAD/AISP9qf/AKI38Kv/AA5eo/8AyioAP+Ej/an/AOiN/Cr/AMOXqP8A8oqAD/hI/wBqf/ojfwq/8OXqP/yioAP+Ej/an/6I38Kv/Dl6j/8AKKgBD4n/AGo4h5kvwW+GUiLyVt/iTfNIfZQ+iIpP1YD3oA2fh98W7Dxnq194O1vQNR8KeMdLhFzeaBqewym2LlFureWMtHc27MCBJGxwfldUb5aAO9oA838Y/GJ9N8UyfDz4eeELzxp4tto457+0t7hLWz0mKRS0T3124Kw7wp2RoskrD5hHtywAKX/CSftSnlfg18LAD0DfErUAR9caERn6E0AH/CR/tT/9Eb+FX/hy9R/+UVAB/wAJH+1P/wBEb+FX/hy9R/8AlFQAf8JH+1P/ANEb+FX/AIcvUf8A5RUAH/CR/tT/APRG/hV/4cvUf/lFQAf8JH+1P/0Rv4Vf+HL1H/5RUAeJ+Kv2c/jF4t/ac8KftQaj8GPhV/bnhfSbjTxZ/wDCxdQMV1cEgW105/sPG+FHuFGVJJaEhl8kBgD2z/hI/wBqf/ojfwq/8OXqP/yioAP+Ej/an/6I38Kv/Dl6j/8AKKgA/wCEj/an/wCiN/Cr/wAOXqP/AMoqAD/hI/2p/wDojfwq/wDDl6j/APKKgA/4SP8Aan/6I38Kv/Dl6j/8oqAD/hI/2p/+iN/Cr/w5eo//ACioAdo/xn1fS/Emn+D/AIxeApPBd/rUy2ukahBqA1LR9Rum3EWsd2I42jnIUlY5oot/RC5BAAPU6APJP2UrWKb4C+EvGku59U8e6fD4z1e4dizz3uoxrcuWJJOEV0iUdFSJFGAoFAHrdABQAUAFABQAUAFABQAUAFABQAUAFAHOfEbwPpXxJ8Da14G1pW+y6xaPB5iOUkgl+9FNGy4ZJI5FSRGBBVkUjkUAZXwK8Xaj4/8Agj8PfHersGv/ABJ4V0nV7ogYzNcWkUr8f7zmgDnPhvaxeIPjl8WfGGo7pb3w5qGn+DNOLsSLayGl2OpShBnCmSbUMuQAW8mIHIRcAHrdABQAUAFABQAUAFABQAUAFABQAUAFABQB5J+z5axeHZfiR8ONP3JpHgvxrLp+kwliVtrW606w1MQJk8RxvqMiIvRUVVAAUCgD1ugDyT9nu1i1SLx18R7zdLq/iPxrrunzzOxZltdJ1G50y1gXJ+WNUtGcKMDfNK2MuxIB63QAUAFABQAUAFABQAUAFABQAUAFABQBU1bStN13S7zRNZsobyw1C3ktbq2mQNHNDIpV0YHqrKSCPQ0Aec/s03d7L8IbHSr+9nvH8N6vrvheK4uJGkllg0vVrvT4Wd2JZ2MdqhLEkk5J5NAHqNAHkn7KVrFN8BfCXjSXc+qePdPh8Z6vcOxZ573UY1uXLEknCK6RKOipEijAUCgD1ugAoAKACgAoAKACgAoAKACgAoAKACgDnPiN4H0r4k+Bta8Da0rfZdYtHg8xHKSQS/eimjZcMkkcipIjAgqyKRyKAMr4FeLtR8f/AAR+HvjvV2DX/iTwrpOr3RAxma4tIpX4/wB5zQBznw3tYvEHxy+LPjDUd0t74c1DT/BmnF2JFtZDS7HUpQgzhTJNqGXIALeTEDkIuAD1ugAoAKACgAoAKACgAoAKACgAoAKACgAoA8k/Z8tYvDsvxI+HGn7k0jwX41l0/SYSxK21rdadYamIEyeI431GREXoqKqgAKBQB63QB5J+z3axapF46+I95ul1fxH4113T55nYsy2uk6jc6ZawLk/LGqWjOFGBvmlbGXYkA9boAKACgAoAKACgAoAKACgAoAKACgAoAqatpWm67pd5oms2UN5YahbyWt1bTIGjmhkUq6MD1VlJBHoaAPOf2abu9l+ENjpV/ez3j+G9X13wvFcXEjSSywaXq13p8LO7Es7GO1QliSSck8mgD1GgD8u/hzql34l8JWXjrVJXm1Txig8SajM7FmkuLwCZuSTwoZUUdFRFUYAAr4fMasquJm5dHb7j+peDsDRwGSYeNJW5oqb83JJu/wCXokdNXEfTBQAUAFABQAUAFABQAUAFABQAUAFAGd4i0WDxDol5o08kkYuYyElicpJDIOY5UZcFXRwrKwOQygjkVpRqyo1FUjujizHA0szwlTCV1eM00/0fyeq8z72+BPi7UvH/AMEPh7471lg1/wCJPCuk6vdEDAM1xaRSvx/vOa/QT+QTnfhvaxeIPjl8WfGGo7pb3w5qGn+DNOLsSLayGl2OpShBnCmSbUMuQAW8mIHIRcAHrdABQAUAFABQAUAFABQAUAFABQAUAFABQB5J+z5axeHZfiR8ONP3JpHgvxrLp+kwliVtrW606w1MQJk8RxvqMiIvRUVVAAUCgD1ugDy79pa7vYvhDfaVYXs9m/iTV9C8Ly3FvI0csUGqataafMyOpDIwjunIYEEHBHIoA9G0nStN0LS7PRNGsobOw0+3jtbW2hQLHDDGoVEUDoqqAAPQUAW6ACgAoAKACgAoAKACgAoAKACgAoAKAPJP2hLWLS4vAvxHs90Wr+HPGuhafBMjFWa11bUbbTLqBsH5o2S7VypyN8MTYyikAHrdAHkn7KVrFN8BfCXjSXc+qePdPh8Z6vcOxZ573UY1uXLEknCK6RKOipEijAUCgD1ugAoAKACgAoAKACgAoAKACgAoAKACgDnPiN4H0r4k+Bta8Da0rfZdYtHg8xHKSQS/eimjZcMkkcipIjAgqyKRyKAMr4FeLtR8f/BH4e+O9XYNf+JPCuk6vdEDGZri0ilfj/ec0Ac58N7WLxB8cviz4w1HdLe+HNQ0/wAGacXYkW1kNLsdSlCDOFMk2oZcgAt5MQOQi4APW6ACgAoAKACgAoAKACgAoAKACgAoAKACgDyT9ny1i8Oy/Ej4cafuTSPBfjWXT9JhLErbWt1p1hqYgTJ4jjfUZEReioqqAAoFAB8R7WLxP8evhd4L1PdJpdnp+u+M2tyxCS3unyadbWpcA4YI2qPKoOQHjjbqikAHrdABQAUAFABQAUAFABQAUAFABQAUAFABQB5IbWLwx+1Pappe6KLx74K1HUNUiVjskutJu9Oghn25wJDDqbRswGWWGIE4RcAFr9pa7vYvhDfaVYXs9m/iTV9C8Ly3FvI0csUGqataafMyOpDIwjunIYEEHBHIoA9G0nStN0LS7PRNGsobOw0+3jtbW2hQLHDDGoVEUDoqqAAPQUAW6ACgAoAKACgAoAKACgAoAKACgAoAKAPJP2hLWLS4vAvxHs90Wr+HPGuhafBMjFWa11bUbbTLqBsH5o2S7VypyN8MTYyikAHrdABQB5J8N7WLxB8cviz4w1HdLe+HNQ0/wZpxdiRbWQ0ux1KUIM4UyTahlyAC3kxA5CLgA9boAKACgAoAKACgAoAKACgAoAKACgAoAKAPJP2fLWLw7L8SPhxp+5NI8F+NZdP0mEsStta3WnWGpiBMniON9RkRF6KiqoACgUAHxHtYvE/x6+F3gvU90ml2en674za3LEJLe6fJp1talwDhgjao8qg5AeONuqKQAet0AFABQAUAFABQAUAFABQAUAFABQAUAFAHkhtYvDH7U9qml7oovHvgrUdQ1SJWOyS60m706CGfbnAkMOptGzAZZYYgThFwAWv2lru9i+EN9pVhez2b+JNX0LwvLcW8jRyxQapq1pp8zI6kMjCO6chgQQcEcigD0bSdK03QtLs9E0ayhs7DT7eO1tbaFAscMMahURQOiqoAA9BQBboAKACgAoAKACgAoAKACgAoAKACgAoA8k/aEtYtLi8C/Eez3Rav4c8a6Fp8EyMVZrXVtRttMuoGwfmjZLtXKnI3wxNjKKQAet0AeSfspWsU3wF8JeNJdz6p490+Hxnq9w7FnnvdRjW5csSScIrpEo6KkSKMBQKAPW6ACgAoAKACgAoAKACgAoAKACgAoAKAOc+I3gfSviT4G1rwNrSt9l1i0eDzEcpJBL96KaNlwySRyKkiMCCrIpHIoA/GH/h7Z+0P/wA/0X/gOn+NAH62fsnf8msfBv8A7J/4e/8ATdBQB6rQAUAFABQAUAFABQAUAFABQAUAFABQAUAeVfsnf8msfBv/ALJ/4e/9N0FAB8G/+Si/Hb/soFn/AOoroNAHqtABQAUAFABQAUAFABQAUAFABQAUAFABQB5V8G/+Si/Hb/soFn/6iug0Aeq0AeVfs0/8k61f/soHjv8A9SrVKAPVaACgAoAKACgAoAKACgAoAKACgAoAKACgDyr9mn/knWr/APZQPHf/AKlWqUAeq0AeVfsnf8msfBv/ALJ/4e/9N0FAHqtABQAUAFABQAUAFABQAUAFABQAUAFABQB5V+yd/wAmsfBv/sn/AIe/9N0FAB8G/wDkovx2/wCygWf/AKiug0Aeq0AFABQAUAFABQAUAFABQAUAFABQAUAFAHlXwb/5KL8dv+ygWf8A6iug0Aeq0AeVfs0/8k61f/soHjv/ANSrVKAPVaACgAoAKACgAoAKACgAoAKACgAoAKACgDyr9mn/AJJ1q/8A2UDx3/6lWqUAeq0Aflh8GP8Akj3gX/sWtM/9JY6+Cxn+81P8T/M/rHhz/kTYT/r1T/8ASEdjXOe0FABQAUAFAHJa98QU0bxloXg6Pw9qVw2sXLW8t+Ymitbb9xLKoEjDEzt5RG1M7RksV+UN0YfD+3jUlzJcqv5vVLRdlzavboru9vIx+arA4ijh1TlL2kkm7WjG97Xk9G3Z2iruyblyrl5svw98U28SeOb/AMJ2H/CK+Vp93cWssZ8R51TEXDSfYRBwu/jmUcc+gq44a+GVeV9VfSN18VleV1a612e6Ry088dbMp4Cn7P3XbWpao/dUm1T5HdK7XxLZvQ9BrkPoQoAKACgAoAKACgD7J/ZO/wCTWPg3/wBk/wDD3/pugr9FP40D4N/8lF+O3/ZQLP8A9RXQaAPVaACgAoAKACgAoAKACgAoAKACgAoAKACgDyr4N/8AJRfjt/2UCz/9RXQaAPVaAPKv2lv+SdaR/wBlA8Cf+pVpdAHqtABQAUAFABQAUAFABQAUAFABQAUAFABQB5V+0t/yTrSP+ygeBP8A1KtLoA9VoA8q/ZO/5NY+Df8A2T/w9/6boKAPVaACgAoAKACgAoAKACgAoAKACgAoAKACgDyr9k7/AJNY+Df/AGT/AMPf+m6CgA+Df/JRfjt/2UCz/wDUV0GgD1WgAoAKACgAoAKACgAoAKACgAoAKACgAoA8q+Df/JRfjt/2UCz/APUV0GgA8R/8nT/Dz/sn/jL/ANOPhygD1WgAoAKACgAoAKACgAoAKACgAoAKACgAoA8q8R/8nT/Dz/sn/jL/ANOPhygA/aW/5J1pH/ZQPAn/AKlWl0Aeq0AFABQAUAFABQAUAFABQAUAFABQAUAFAHlX7S3/ACTrSP8AsoHgT/1KtLoA9VoAKAPKvg3/AMlF+O3/AGUCz/8AUV0GgD1WgAoAKACgAoAKACgAoAKACgAoAKACgAoA8q+Df/JRfjt/2UCz/wDUV0GgA8R/8nT/AA8/7J/4y/8ATj4coA9VoAKACgAoAKACgAoAKACgAoAKACgAoAKAPKvEf/J0/wAPP+yf+Mv/AE4+HKAD9pb/AJJ1pH/ZQPAn/qVaXQB6rQAUAFABQAUAFABQAUAFABQAUAFABQAUAeVftLf8k60j/soHgT/1KtLoA9VoA8q/ZO/5NY+Df/ZP/D3/AKboKAPVaACgAoAKACgAoAKACgAoAKACgAoAKACgD+VegD+lP9k7/k1j4N/9k/8AD3/pugoA9VoAKAMrxVf67pfhrVNR8L6CNb1i2tJZLDTjcpbrd3AU+XEZX+WMM2AWOcDJwelRPnaUadk20rvZXaTk0tWor3mlq0rLVouHJe9S9lrpu7a2V7K72V2ldq7Suzz74YeNPiRcfEPxJ8NfiFqvhTX7nQ9NsNRfU/DmmXOnw2sty0o+xTwzXFx+9CxLKrCUEpKpMaDaz7U3CrSqTjf3J8t9LS927SW6lDTmV2rThZ35ksqnPCdO9vfi3brGzSTvpeMrtRfLHWnPR9PTr+d7WxubqMAvDE8ihuhIBIzXHja0sNhqlaG8Ytr5K5vQpqrVjB7Npfezxuf42eKo/wBjn/hoQWOkjxF/wgC+Kvsxik+wi7NiJ9mzzPM8rfxjzN2P4s8135pSjgsU6EJWj7SMLy6KU4xbe2yd+g8vprF13SnspTWn91yS766K5wz/ALR+v2vw98d+NPD/AO0j8CviRf8Ahbwlf67DovhfSnSeOaGPckk5TWLljAGwrAIhJYYdehiVOTtGC+KpThzdFzzUdV1drtK626mWX2xdSlCp7vMm3Hr8N7L0druz9Fe69G07xZ8YPBHirwppvxS13wf4j0jxndvpVtc6B4eu9Jm0++FtLcx+Yk17drNFIkEylg0RRxHw4clHBRlWnh5fFyuUX0fK1zRato+V8yd/syVtUznpVJVsLHGLb3brsptJNPraTjFq2qlzXXK0/T/EGvaR4V0HUvE+v3qWemaRaTX17cOCVhgiQvI5xzgKpPHPFc9aqqMHNpu3RK7b6JLq29Elq20kddGlOvUjSpq7k0l6s+ffiX+1b4m0rwHdzeCvhL4k03xx/aOgWsGi+IraweWKz1W7Fvb37RxagkciM6yxCL7THIsqqJREmZBrKlUlVhRp2bcpRlbXlcYObjuk24q6km42vZuUeRzCVJ051m7wVOVSL1SmlppdNrlupSTipcrWl5I6/wDZi+J3xM+LfhPXPFPxG8OwaIYNf1DSdPs0sYoHEdncyW7s7x392sjGSJgf9WFZWVfNQLM+jjD2FKqnrNKXpGSTitlfR/Fo5buEH7plLnhialCW0OVesuVOXV2WqaWtk178ne3sdZFhQAUAeVfsnf8AJrHwb/7J/wCHv/TdBQAfBv8A5KL8dv8AsoFn/wCoroNAHqtABQAUAeQeAfjdqXj743eJvAen6Nbx+FNH0WC907VCWM2pXH2ue3uHTnaIFeExqcZZkdgShQmcI/rFGrWlpZ03Fd41FUak/wDFyKUbfYak23K0XiV7GrTpx1v7RSfaUPZ+6v8ADz2l2leNk4O/r9UI88+E3xD1rx54A1TxXq9rZQ3dlrniDTI0tkdYzFY6ldWsJIZmO4pAhY5wWLEBRgDnxlWWHy+OLj8ToxqeV3BSa9L+d7dTaNNPH1ML9mM1Hzs4xf3+8zxz4A/tH698VbDwxquo/tJfAnUdT1nSF1S88FaLpTrrMEhtjK9sHOsSsGib75NtnCNlU6jpzBfUqWIqUv3ipxk01tps3a/u3t162uZRtOuqUvcvNx13aUmtNtWldffZo1/Anxc+Okfw08BfG34g6t4F1bwz4ui0Vr/S9G8OXun3umDU2ijilSeS+uVuBFLPEroYosoXcMpQI/VWw8cPjvqM3e7cVLb3km43Wukrcu6s2nqrozcnOFWpT0VNzdnreMG1LXSzUU57O9uXS/Mvo4kAZJwBXFKUYRcpOyRZ4oP2sfAkOiax4l1Xwr4r0zSbLQL/AMUaReXNvalPEelWZAnubFY52fAEkLKtwsDss8bKpG4rUbuClJNSvTTi0+aPtWlBtJPrpKKvKLVpRUnFPV0Z+2VGOuso36c8E+aDvbXSVn8MuWTjJpXOu+HHxesviHrGseHZvBviTwvq2jW9nfSWOuR2qyzWV15ot7lPs88wCuYJhskKSqUIdF4zapydJ1Ho1Jwaum1JRjJq6vF6TVnFtPWzOVVYycOXWM480X0krtaX1TWl00mk1pqd9UGoUAFAHlXwb/5KL8dv+ygWf/qK6DQB6rQB5V+zT/yTrV/+ygeO/wD1KtUoA9VoAKAPnv4zfHjxR4T+LS/Dnw74p0nw9aWXh+31vUr+++H2seJY4hPcTRKZpNPuIY7GJVt3ZpbhguDnICsanCy9rWqe0+CLhH+W7ldyvN+7Gy5LX7tvRa6VoOFOk4puU+fRav3eS1opc0ruUtuqS3Z9AQSpNDHNHKkqyKGV0OVYEdR14P1rScXGTi1axhSlzwUrp3W62fmt9Pmzh/iT8WoPh5qGlaFZeB/Evi/W9Yt7y9t9K0EWf2j7La+V582bu4gjYK08K7FdpGMg2owDFc4yTlJdIpOTtflTdloryd7P4Yy2tu4p7qm3BTutZKKvpdtSlu9ErRd22kY/jn9ofwv4Fu7a3m8KeKtUiXR4/EWtT2VnFH/wj+lO+xbu+iuZYplXKzExxRyTAW8pMY286whz4iWHuvdlGHNe8eebajFNXvdrf4YpxlJqLTMYOU8PGtGLvNScYWfO+VJySX8y5orlvzSk0oqTvaT4R/FXxL8QfG3xQ8N634Pn0qx8E+JI9I0y9ZoCt7A1jbz5Pl3EjF8zGQEpGPKmhGPMEqoqUefB08RLSUnNNf4Zyivys9fiTa92zdV3GGIVOm+aLhCd/wDFf8O2nR3duW+v4v8Ai/4X8EXXiKz1211FZPDmgJ4ify4kb7bbs8kfl2/zgvKHjVSp2jM0PJ3cZxlz3UFeSnCFut6jtDytKV4q73jK9lZuuVJx52kpKbu9kqdnNvr7qkm9Ho9NU0UvhB8Rtc+IPw61DxfrNhaWt5a61r+nJDCjKojsdSubaLcC7fOUgQuQ2CxYjAwBnjqjwuBjiYWcnSjU8ruClps7X26263KpRVTGSw7TSUorXezjF69Lpye2h4/8Af2j9e+Kth4Y1XUf2kvgTqOp6zpC6peeCtF0p11mCQ2xle2DnWJWDRN98m2zhGyqdRvmC+pUsRUpfvFTjJprbTZu1/dvbr1tciNp11Sl7l5uOu7Sk1ptq0rr77NGv4E+Lnx0j+GngL42/EHVvAureGfF0Witf6Xo3hy90+90wam0UcUqTyX1ytwIpZ4ldDFFlC7hlKBH6q2Hjh8d9Rm73bipbe8k3G610lbl3Vm09VdGbk5wq1Keipubs9bxg2pa6WainPZ3ty6X5l9H1yFhQAUAeVfs0/8AJOtX/wCygeO//Uq1SgD1WgDyr9k7/k1j4N/9k/8AD3/pugoA9VoAKAGyMyRu6xlyqkhV6sfQZrKvUlSpSqRjzNJu3ey2+ZUUpSSbsfP3wD+PnjP4meNDoGuXvhPU4rjRH1XULLQrO5hvPBl6syINI1VpZpA9ywkcDKWz5tJyYcEFeuNKLpTkpcyjyWmvgnzKXMorX4LJv3pO048yg7c0Yl+yrKCVrykuV/Eor4Z3WnLL7ndckppSa+g6xGedeFfjTZeL/GF14a0vwH4sGlQXuoabH4ma3tn0qa8spDHcwfu52uICsiSqHuIIo3MR2M26PeoNSo+3k+VOPMr9Y3tzJ6x6p8rala75fdnyuunQqey3d4p26OUPaK/W3LZNpNJtK92r+b+OP2vYbT4X+M/GPgj4f6+19pfhi/8AEvhabVYrQWPiKztpBHJeQbLsP5EZkhkdJfImaKVDGjE4ohzyVKXK05SoqUXpKMar91u+l2k0lduErKoopnTRoRlilQm9Lzi2tueC1hqviumlpyy5ZOLcYtnv2g6jdavoen6rfaTc6XcXlrFPLY3LRNNbOygmJzE7xllJwdjsuRwxHNbVoKnUlCLuk9/+HS/I83CVZV6EKst2k/L1Xk91fW29meReFP2i5rvxdqvhbxb4H1uztIfE+p+HdO8QQ20S6XPPbq8kdsxacz+c0UbHzPKEBcbA4f5K4qeIi8H9ZqaO1aVv5lSq1Ivk8+SHM02m+Wcl7qOyrTcMRKlHWKdJX/l9pCDXN/2/O3up2Uo36sbp37U+la14Q8N+K9D+EXxB1CfxfDNf6Fo0MWmDUL7TYoI5pNQVHvVjSFfOiTbJIszO6hY2DAnqrr6rUcKrtyxc5vV8kU0k5WTd3e6jFOdrpxUoySmEfaN2f2lBN6Jz968U+luSTcpWhppJ3V/XPDXiPRvF/h3S/Fnh28W70vWbOG/sp1UqJYJUDo2DgjKsDggEd6uvRnh6kqVTeLafyMaVT2sFKzXdNWafVNdGno1ummmaVZGgUAFAHlX7J3/JrHwb/wCyf+Hv/TdBQAfBv/kovx2/7KBZ/wDqK6DQB6rQB5T+0v8AFLx78IPhRrvjb4e+AovEeo6Zp13fPLeXkcFhp8cELSGW4G8TSghSFjhVizYDNEpMiqD5sTRoy0jOcYt9lKUY2S6yfNpf3Uk23ooy6cPRjWbW76La/d3eiSWr3b0STu2q3jP4t/EHQPi78OfA1j4Agj8M+K9Rksb/AMQXt5GTLJ/Zl3drFZwRuZAVa2AkknCAAhUWTcXj1oQVTEVqU9FCEpR7yalBN9lFc9v5nK+iik5efGpKWXU8WtZS5L9FHmklbu27tq2iVrtt8q9frM3OD0Xx5q+pfGzxZ8N57azXTNC8O6Lq9tKiMJ3mvJ7+OVXYttKgWke0BQQS+ScjFUV7ShOq941HD5KFOX33k/lbQddeylRS+3Gbf/bsopW+/U8Y1/8AaP1uH4q+OvBF9+0f8DPhxH4Y1m30vT9M8WaY82o3kT2FrcfaNx1i1ypkuJIxtix+76k5xODTxFOEk+aUpTXLHdctSUEuurST267FYpLDzUbWjyRld7Xd79Ftbv1OrsvF/wC0R4x8X/ES18E+I/h1baf4G1qLSLXTdS8N3sk+pt/ZtpdtuvY9QVbcO90yBhbS+WAGKyfdOcqjo4VYyUeZNzfKtHywqSja9n7zUd7Wv0SFKMfbQw/Na8IScrXV5c2qjdaK17c13tfqerfDvxpY/EbwH4f8e6baz21tr+nW+oRwTjEkIkQMY2/2lJIPuK68TSjRquEJc0ej7p6p/NWdjKDm7xqK0otxave0otxkr9bNPXruc14s+NVr4P8AFUWhal8O/GUmkHULDSrjxNHaW6aXbXd5JHHbx/vJ0uZgZJoUMkEEsStJhnBSQJjh08RUVPa7klfq4xcnortaJpOSSb2drM0qp0qbqLW0eZpdIpu7ey0Scmk3LlV7aq/H/C347+L/ABv4+0Twrq2naPFaalH42eV7eGVZFOj65DYW20tIQN0UrNJkHLgFdg+U1h4qrQ9rLf2eHn86sZuXyXKuX53bKxkVh6jhHpV5Pl7JT++/yt0vqer+PPGulfDzwpfeLdZgu7mCz8uOO1s4xJc3dxLIsUFvCpKhpZZZI40BZRucZKjJGUpNSjCKblJpJLu352SSV3Jt2jFOTaSbCEVK7bsknJvXRRTbeibdkm7JNvZJvQ8I+J37U/jexi8MaR8M/hVrX/CS3/imfQNe0nVbfT57rSjDp0l/5RRdTggkkmtwkkciXLxKhctmQLC0VJuH72LTpqE5t668klGUe8XGT1fLLo4xnGXMq9nenUT0mnTUb7P2jspafEr3ja8XzppuNpNekfs1+PvHPxT+C/hn4j/EHTLTTtT8SWiamlra2a28cVvKoaIAC6ud4KkEOXRmBBaKJsoO/F4dYWaot3klaXTW76a26ac0v8T6c0KjqVKllaKlJLvZO2r6u6d3ZK+iTVpP0+uU0PKvg3/yUX47f9lAs/8A1FdBoA9VoA+T9B+K/j/4afD7T18I+AYdSsNV+MHiLTdV1q+vI0tbG3vPHd7aMkcKv58tyRNlflWJQCzOSoid4Ze2xkMPPSLUterahOSS7W5byb6NKKbbcHWXJhKteGsoxk7dEoq935Xsklq9buKSb9F+JXxD+MvgrXv7eitvCdt4WHiHTNA0/RLu1mn1fxD9peJZJ7a5iuNluUMspWF7aUlbSR3eNX3RrDe/WpUqu9SUlZbxiub3m3pJJL2kkrWp6JuasFfSlUnS+xHmu9pPfkS0a5m1Ti3q6jsouPK5+10CPJPiR+0h4b+GvjG+8GXngjxhrU+kaDD4o1e70iyglttO0p5ponuZDJMjv5Zt3LRRJJKykGNJMPtVGUazlraMZRhJvZOSTjfraV3ra0eVubirN6SpTUYOC5pT5+WK3fIot2vZfaSWurdlqF7+0j4YtL/xnbx+DvFV3Y+CZbeyutTghtTb3uo3Edq9rYWqm4Ess8322BUzGsYZsO6cZaU5QUlF3lNwUerak4St0UY2vKTaio3d/dny5xcJOLUtHD2jetow5XLmel9ovSKcrr4dVeT/AIaI0MaBNdt4F8Vr4ng12Pw0/g7bYnV/7ReEXKRBhcmzINqftPmfafLEQbLB1KBtX9m6XvqfNqunJfn5r2tytcvm3FR5ueN2lZzVT3VFRd3s1JqMWrXveT5PKSfNZRk11fwx+I2n/FHwy/iXT9C1nRvI1C80u4sdXhjiuoLm1neGZWEbuhAdGwVYgjBBIIpuK5IVIu8Zq6eu12tnZp6bNJrZpO6UXaqTpSVpRaT+cYy0aumrSWq0e6bVm+L+PHx9m+FGla/beGfA+u+KNc0fw1deIrn7BBBJa6VAqyCCa8Ek8UjxvJFLhLcSSlYZSFGATw4rETpUatSmrcltX8PM72jprfT3ukFKLm4qSZ24WhGpVpRqXtOVrL4mo8vO1fS6UlZN3k3aKk00ltP2jtCTWtM8P3/hjXZ0f+yLPWdfs4rf+ytJ1LUYka2tJt84uN0hlgAMcUiL9oh3uu4kevWw8VjKuHpbRnUhFv7TprmklbtG+rtFyTgm5LlPLoVpTwVLE1F70oRm0r6Rk+Xm1+ympN2bcYxcpJR1dTwt8evE2oeDE1yX4W+IvFmqzeIfEelpZ+FrWBEhtNN1K4tVllmvrmGBGKRxfIZt8jM5jjKq+zgnVjToU60k7OlCpJ9FzRTaXV6t2S5mktel+6pS5cRWpJq0JqK7u8FLXoktbt2S0W7V97Rf2gfBPiK10270ex1i4XWU0OfTl8iNJLq31RWaCdEZwwRFjnMm4BlEEuFbAz1ToShXdCW6nOF+l4UlVb/wuLtHq5aWW5zym4QlKaa5Um12ftPZOHbmjO3NZ2SlGV7M7zxBr2keFdB1LxPr96lnpmkWk19e3DglYYIkLyOcc4CqTxzxXLWqqjBzabt0Su2+iS6tvRJattJG9GlOvUjSpq7k0l6s+fZv2qPEj+N5dC1L4ea54MsBa+GZoYde0qC4vpm1TV/sQbFtfmFYyhUcv5sLbmeJ8CJujDUnVr1KM2rxlGNk+rp1pyu9V/y7i4yjzRd3G97uGNWpBUVWpaxcKs+bo1D2fK0nZ/bleMuWVuV+6mm/S0+Ndqnj6y8E6n8PPGWl2eq6jcaPpfiC/tLeLT7+9ghlmeKNPP8Atagpb3BWWS3SJxESjsGjL5UmqsXKT5bRc9f5VJRb62+JO0rO26voXWi6S5l7yXLdrpzWtfvq1F8t7SdnaztQ8C/tD6H498W6X4ZsvAvi7TrXxDY3uqaBrd/b2o0/V7K2kiRp4WiuHlRX8+J0E0cbsjBtuKulGVSLclyyUYycXpJKVrXXfXWN7xatNRbSarr2EuV6rncLrZTSk5J7PTlava0n8Dkk2l/Zp/5J1q//AGUDx3/6lWqVIHqtAH5YfBj/AJI94F/7FrTP/SWOvgsZ/vNT/E/zP6x4c/5E2E/69U//AEhHY1zntBQAUAFABQBzvinw7e63rHhbULSWBI9E1Vr64EjEM0ZtZ4sJgHLbpVPOBgHnsdsPUVGU3L7UHH5uUX93us87McJPFqioNe5UjN37JSTt56/8Ex4/C/ii61e1s73SfDdho+n6vJq8V3ps0iXFw5LkK9sYtqM3mHfIJmLEE7RvwukKlOMYzbfMo8tumqcd76LW6jbR2V3a74qmCxdWq6ThBUnUU+aLak7SUknDls5O3LKfP7yvLlV+VdM3hzT319PEhuNU+1onliMardC1xgjm2EnkE4PUpnODnIBrCNRwg4K1n5Jvps2rrbo117s9OeDp1MRHEty5o7JTmo9d4KXI993FvZ7pW1Kg6woAKACgAoAKAPsn9k7/AJNY+Df/AGT/AMPf+m6Cv0U/jQPg3/yUX47f9lAs/wD1FdBoA9VoAKAPAB+0b400bXfi/N47+G8fh/Rvh14UtPEum2cuoRS6hfRu2oB2uHid4IQ5sV2IrOVVtzsCxjjzU28D9YdlUdTks3aMXJU+Xmlr1mudq6irqPNbml0ewTxlLDxfuTUm5WvflcbuMd7K7sn70rbRvY6T4C/EzxT4/fXrXxTrmhajLp5tZYDY+G9V0C4jjmV+HtdRLNNDmM+VeROY5sSAIhjO7qdNRoqWt1Jx1XLsov3oP3qctdYSu0uV3d2lwxrOpNNK0ZRUrXva7e017s1a3vRtrfSzTPVrmdLW2lupASkKNIwXqQBk4rjxFaOGoyrT2im38lc6adN1ZqC3bt955R8Of2kfDnxHfw+LbwT4s0WPxVoN54m0eTVYbNRdadb/AGQGYCG4kZN5vYwiuFY7JCQo2F98VF4OnWqVP+XUVKS62lz2+doNtNpq6UrS5lGYxcpRivtT9nfpzJO676crTdrN/DdamBc/tjeCE0m316w+H/jnUdM/4RPTPG2p3dta2Qi0jSL0SlJrgyXSEsggkLxwiV8KSiuAcbSoSjiXhpaWqKk5dOeXJy+bT51qk+Wz5uW8eZNO3uq8v3jUVu/ZtqVul7pWTacrqybvb3lHWRFkQ5VgCD6isWmnZkwnGpFTg7p6o8Xvv2otHtdZbSbX4T/EPUIZNcvfC9lf2tlZG3vtYtjLm0i33SyLvEDlZ5ES3HR5UZWCxQk68YuK1knKKdldRdpPeytaTtJpyUXyKTcVLStH2MpKT0jyczV9OeMXG/V3c4Ruk0pSXM0k2rEn7TOgTeHdG1PQ/h74y1vXNYudVtf+EXsYrH+1LVtMlaK/Mvm3SW+IZQqHZM+9pY/L37s0TnCFp39z2aquSTajB8ur05r3duVRcm4ysnyscacm5Rn7slJQs+spRcopNXjZwXOm2o23ak1EZ4p/ak8H6Bbxahovg3xf4r00+GLbxncX+iWls0Fro03m4uX+0TxOxURFjEivMQfkR9r7bqr2FapSre6qcoxlLdJybS2u2tG24ppJXe6vFOM60KbhFudTmtDaV4cvNF3slJOajZtPmuujOm+Hnxi0v4ha/q3hkeE/EXh7UNMs7TVYodaht42vtOummW3u4hDNIVRzbygxzCOZCAHjQnFX7KahKUtHGThKN03GSSdm1eL0eji2nZ2ehmqsZckoawmm4y6SSteydpK14tqSTtJedu/rM0CgDyr4N/8AJRfjt/2UCz/9RXQaAPVaAPKv2lv+SdaR/wBlA8Cf+pVpdAHqtAHlP7S/xS8e/CD4Ua742+HvgKLxHqOmadd3zy3l5HBYafHBC0hluBvE0oIUhY4VYs2AzRKTIqg+bE0aMtIznGLfZSlGNkusnzaX91JNt6KMunD0Y1m1u+i2v3d3oklq929Ek7trI+Oniz44+ErPTtW+G/i3wKk2u3Vlo+jaDq3hO8vLi81GcnObqLUoFSFUWSZz5DFIoZG+cgLTjCTxaw99JSfT4YRV5yeutknba8nGGjdzhw9VVcEsVJWagm+t5SsopdlKUox1va7k3yp29othcLbxLdyRyThFErxoURnxyVUkkDOcAk49TVTcXJuCsul9Xbzen5Iqnz8i9pbmtrba/W3kee/E/wCNlh8NPEnh7wdF4E8V+K9d8UWuoXenWGgQWrO0dn5Jn3vczwxx4WdWG5gG2lQd5RXxVROVRfyRUpeUW2ua27s7KyTleSsmuZroVL92qjaV5KC85SUmvJK0W220kY9l+094C1PUxDpmjeIbnRoPCtv401LXzbQw2Gl6XPHcPHJcCWVLgOfskqmNIXcHGQAGK61U6Ma0nqqb5dNeeTUZRULX5nJSXLb0dnKHNnThOq6VOMXz1G0ovRpxlySTvouWVk9f8N7OzrH9pLw4dB13U/Engfxf4Z1XQ7WxvR4e1S3tDqV9DfSGGxNutvcSxFp51aBUeRHWRcSLGCGNVKco2UPelz+zaVm1LR2b+Gyi+ZyTcFFSfN7srTCUKjTT9xxc1Oz5XCN3J2tze6rNxcee0o+7eSR03wz+KVv8SJPEFjJ4M8R+F9T8MX8enalp+uR2wmSV7eOdSj2000UiGOZDuRyM5HUGkoqVJVYu6ba67xte6dur+e6vFptNuNT2UlZ8ql5WbklZr/C79tnaSaTfiL8VrXwDf6XoNh4O8Q+L/EGrxXN3baLoItPtRtLfZ59yTdzwRBEaWFMeZvZpVCq3OMvae9KNnaK5pO10ley21betoxTk1GTSsmbRp3ipNpXair6Xk03bsrJNttqKS1d2k/Lpf2o7nT77UNS16HT9H8O2fj208NmXULK4trqKwm8PxaiPNidg63XnyCMJsB5CeWX5OkkqSpc/vOXtl7vvXdOc4QULX5nLlSSV3Ju0d0jOWsZzgrWp0Z+9pbnqKM+a9klGN3e9la7bR7n4U1258TeH7PXrvw1q2gSXiGT+z9WWJbuFckL5ixSSKpYANt3bgGAYKwKiqkHTfK2r9bO9n1V1o7bXTcXum1ZuYzU7tbdNLXXR2dmr9pJSXVJ6HG6p8cNNsvGt54Q0zwL4u1220i6g0/Wdb0q0t5rHSruaJZY4J1MwuSfLkhdnihkjjWZDI6AOV5/bRVGdeWkY89m/tckXKVvucU5Wi5pwTctDadNxcY7yfK7dUpS5VLzV7uyvJRTk42s35f4p/bPib4S6/wCOvBfwt8V22oDwTdeNPC669b2SW+r2cPlCSYJHeeYscRuIWkWTynZGzEJMjPROlUp1fZNaxqUoyXXlqzcU101UXZO0oycVUjH3krw0IVa8acr8snNXX81NXcfW97O3K7SalZXPorQdRutX0PT9VvtJudLuLy1inlsblommtnZQTE5id4yyk4Ox2XI4YjmqrQVOpKEXdJ7/APDpfkcGEqyr0IVZbtJ+XqvJ7q+tt7M85/aW/wCSdaR/2UDwJ/6lWl1kdB6rQB5V+yd/yax8G/8Asn/h7/03QUAeq0Acz8RfEXinwv4UutW8GeCZvFOrrhLexW+hs4lY5/ezzSsNkKdXMaySY+5G54rlxleWHpOpFbXbb2SSbbaWr2skt20m4q8ltQpxqStL5Jbt9Euiv3bsld6uyfhGtftJ+N4vhL8LPGl14i8A+BZfG/hUa9qOv+JbG5n0aO++zW8iaZCiXMLCWczytHumZ9ltIFjmOSnfmEFhMbXoUk5ezXuw+3Ud2uWNk9VZXtGbvONo2TM8Mva03Kppao4tpq0IpyXNK9tNErtxjd6yjeKl7/4C8Qan4s8D+H/FGt+HrjQdQ1fTLW+utKud3m2M0sSu8D7lU7kJKnKqcjkDpV4qlGhXnShLmSbSff7rr7mzmw9SVWkpS38r2fmr2dnurpOz1VzG+J3xUsvhkfD1q/hPX/EepeKdTbSNL0/RUtjNLcC3muDlriaGJFEdvISzOAMDPrXPS/e11Qju05X6JRcU235cyfd2srycYvpceWlKtJ2SaXzk7L73ZeV7uyu1kaN8fvDetePf+EKi8M+Ibezm1K80Sy8RTR239l32qWkbSXNlEVmacSxiO4G54UjY20oV2IG6YTjKjKu3ZKMpq99YRlyOatfS9rJ2lKLUopxu1NS9Kya191S/uOceaKl01Tjqm480oxb5nYh8G/tC+HPFmhaj4xvfB/irw54Ws9GbxFaeINVtrdtP1HTFDM1xE9tNM0ZCBX8m4WGbaw/d/K4R4hvC0JVaqtKNrx3l7ybSVrxk3a1oSlra9uaDloqU54pYSmuaTlKN1tzQkotO9mtXpdJOzts7cR42/au1nTfByat4Z+D3iq28Qx694atJ9B1pNPS6bTNVvFhju4yl95OJMTQxgy7knUebGiBmHRChJ4qlQns5zhL+7KFNzt2enLK8eaLjzJNzVjJThKhVrQd0qbqQlZ8srO3a+mjlFqMlFxdvejf6JDEqGKleMkHkj24rnm1BNvp2u/w3/UItySbVvL+tDxu//af8P6Da63qHi/4bePPDdppfh7UfFFnJqljao+radZGMXEkEKXDTQuvnQHyrtLeT96PlyHCuOseaWjTpprdr2rcY/DdOzT5lFtromb+wm6qpw1Tco3W3NFN21s9VGTjK3K7NqVrX0dE/aAsdYtvEccvww8d2GteHbaxvRoM1jbTahf2967paSwJb3EiKsjxSKfPeIxbGaYRICwbjP2albXncGrr3ZKMZO8r8lkpL3lJxdmk27X56c4VJRs7RlBzjLW0oq97K3NfRe7y83vRstTpvhx8SLb4iW2rhvDGt+HNU8P6j/Zeq6TrAtjc2k5ginQF7aaaBw0M8LgxysMPg4YFRXJ+7hVi7qV//ACWTi07+cX5WtqNtxm6clZ2TW2qd7NW801rZpp6bX6+oGFAHlX7J3/JrHwb/AOyf+Hv/AE3QUAHwb/5KL8dv+ygWf/qK6DQB6rQAUAcz8RfEXinwv4UutW8GeCZvFOrrhLexW+hs4lY5/ezzSsNkKdXMaySY+5G54rlxleWHpOpFbXbb2SSbbaWr2skt20m4q8ltQpxqStL5Jbt9Euiv3bsld6uyfjFj8cvir4z8GfCg+GL7wL4c8Q+OvBE3jLUb7XLK5udPj8iC0aS2ggS5hfBe8DGRpm8uOIkpIWyvdmSjgMTi0taeHjzNXtKSba3s1FJRalLllaUoK2pnh17SMVNPmlVlTVtbWc/Tmk1H3Y+7zWk7rls/X/hF8QIvit8LvCnxKg0/7CnibSLXVPsvmiUQmWMMUDgDeASQGwMjnA6Vri6Cw1aVNO6W19HZq6uujs9fMwozlKLU2m4uUW46xbjJxbi+zauvIPiP8R7P4c2Olyv4e1bX9S13UV0rStJ0o2y3N5cmKWYor3U0MCbYoJnJklQEJhdzFVPIm5VFSgrtpvpolu9X0ulZXet7WTa6FH93Oq3ZRtf/ALelGKX3yRzmv/Hqz0TQ/Dd5b/DPxzqmveJoLq5g8LW1law6tbxWqg3TzJc3EUIWJmjQlJX8xpY/K8xWDUVJwpzacrxjHnlJJ2jH3bNq3Om+b4OXn0kuW8ZJKlB1Itv3ff5FfrL3tE9VZqEpKTai4q/NrFPP+HXx1v8A4i/GXW/Buj+GppPB0HhDQ/E+keIAIVS6F+1wfmHnmUKyxKEBgUq0M+8gGLf0KhKNOt7bSVOo4W3ulGL6XW7ve9nFxtrzWzqT5Vh3FP8AeRm5Jqzi4ySs07Wa2ktWpNLpK3f+OPF9x4N0mG/sfBniLxTeXVylrbabodvE88jkMxZpJ5IoIUVVYmSaWNMgKCXdFbncnzqCV737WSXdtr0SV2+idnbWMU4yk3a343aVkldvf0Su3ZJs82n/AGpdBeLQ7fQ/hh471zWtbttYn/sWyt7BbqybS7pLW+juHmu47dWjmfblZWR8fIz5XcqtSNKEqu8IwhUbWyhNSaetm2uWzik5Xd0nFScXGlNyUJK0nPkSfWXKpLVXVpQfMm3a2jalZF/xD+0j4f0bwnpvj7SfAPjTxF4XvPD8Xim81nTLK3W10zTJE8wTTNczxGVhGHdobYTTKqZKDfHv6alCVHFvCVNGpxhzdOaT5Vb7TV2ry5bK+97pZUObE0ozpJuUr2htK8bXTvond8qTau72vZtetRyJLGssZyrgMp9QayacXZk06kasFUg7pq69GOpFhQB5V8G/+Si/Hb/soFn/AOoroNAB4j/5On+Hn/ZP/GX/AKcfDlAHqtABQB4hqHxL+MHhbx94eTxhD4St9B8U61qGm2vh2G1mbWbOxt4ppBqcl4lw8MsZWGN5IxbxiMXUaGVnUCTBV40YN19WqUqkracnKk7SvfmV37PmTV6jTinC7WlSnKd3QW04QSe83J8r5drdZpO7dOEnJRd1GL4Q/Gbx/wCJ/EXhO28c22gDTviV4XufFvh6PS7WaKbS4YXtSbO6keaRbpzFfQt5yJAu6OQeX8ykd7w8qUquGq/xaSg5NfC+bmUkk9VySjZNt86lfljytPGpOMrV6DvSc5QXe6UnGXT3ZxhJ2teGivK917pXOUeVx/tD+GW1PV3m8J+KYvCmitqUVx4y+yQyaN51grm8jJjma5jEbQzp5kkCRM8TKjsWQPmql8O8Q0/h5oq3vTXMorlS3cm04RdpTi+aKa1NXRn7aOHh703KMWl9lyXMk726Wu1dRckpNO6WTP8AtT+GdL0DUNU8TfDrxzoWq6fJpGPD15aWkmp3EGqXItrKeJILmSIo829CrSLKhjbei5XdvKnJSVOHvScpQsmtJxg58rekdYrSd3DXWSUZuOKnCUXVT/d8jmpWdnFO0mlbmvFNNxcVKzj7t2k+W8b/ALUPjKW58J+H/h78NdW0zW9U8Zy+FvEFvrtrYXcmi+Tp7X7ho4NTijlaS3KSq8dw6qgkyGkCQvg5WSrN/u1TqVG7a2pz9nKPSzUutpXvGyabcdJQapVVb95F01FdH7Rrll5reNrxfNo2kmzaP7Vmj6Z8PPD/AIxfwZ4s8WPdeDLbxrrT6BplrD/ZmnSxFlnmt570svmFJ9kMMlxJ+5k5YLuPTi4LDYirSatGDUW91zSvaN7K70Tk7JRUoubipJhRpyrNRj8UpTil1fJK0n2928eqlO/uRbvFe5WF5FqFjb38KssdzEkyBhhgrAEZx35pVabo1JU5bptfcc9CtHEUo1o7SSa+aueRQ/tNaHeaVfarp3w38aXaL4jl8J6PEkenpJr+pwz3EM8VmJLtQFi+yzSNJcGFNikqzEFRjTk6sKM4p3qrmS6qPJzuUuiXTV3btZNSg5dFSHsqlSEn/DtzPWybcVFbXbk5xtZNK/vONpWtT/tGaDNomgXvhnwJ4t8R65r6X8i+GdPis01OzFhKIb/z/tFzFApgnKwsFmYs7r5fmD5g5tRl7vvR5Iz5knbllZxdrc15J6QUefSV4rldiEG7qfuvm5LPS8tXo9rOK51JtRcbO/vRv6do+pw61pNlrFvbXdvFfW8dykN5bPbzxq6hgskUgDxuM4KsAQcggEVrVp+yqSptp2drp3T9H1RhSqe1gp2av0ejXqXKzNDyrxH/AMnT/Dz/ALJ/4y/9OPhygA/aW/5J1pH/AGUDwJ/6lWl0Aeq0AFABQB4pP8Q/jLoXxH8M2Pii28Jw6N4w12+0mx8NwWsza1a2UEczrqT3iXDwyoRDG7xC3jEYuo0MrOoEhhf3k40qusnTc3bRQas7SvfmV2qbkmr1GnFOF2niPdhKrS2jKMdft3dny9vtVEndunCTkou6jofDT4r+P/GHxg8c+A/FvgGHwtpvh7S9J1DSYpryO51C4S5nvonluDC7wRhjZqUjRnIU5dgzGON4de1wft56T53Fr+VckJJN9Ze971vdWycrczMUvY16dOGsZKTv3cXFXS3S1a11dr2jset0hHjvh79p7wn4h8VTeHI/BfjCyso9d1TwxFrt3ZW66dcatYGYzWqFZ2myyW8rpI0SxNjZvEuYxl7aP1X62/hdN1IrrKMfit0vF3TTab5ZSjeK5jSrSdOr7Lezgm1tF1EnG/Wz5optJpOST3K2k/tQ6f4g8I+HPFPh/wCEHxB1GfxfDLf6Ho8UWmJfXmmRwxSyagBJerFHApnijxJIkpeRAsbBgTvXj9Vm4VtFGLlN62gr2XNZXvJaqMU52UrxThNRmEfaN2f2lBN6Jz968V2tySvKVoaaSd1ebxV+1L4K0LQrbxN4b8K+KvGulv4aXxheXPh+1t2/s7SHDGK4nS5nhcmTy5tsUayS/uZMoNtKqnQqTp1FZQcU5fZvK9kmt+jb+GKlGUmoyTChCWIjDlVpTckotNSvCymmujg2k435m3aCk00vXrC8i1Cxt7+FWWO5iSZAwwwVgCM4781dWm6NSVOW6bX3GFCtHEUo1o7SSa+aufOGg/Gr42fEbxToHhDwhqngjw9PqL+NJbm71Lw7d6mnlaPrcWn26JFHf25VnjlDOxdgWX5VUHAihCVakqrensqE2rfaqxk3rfRLl0Vm9dWdOLUcPOUFraryL09kp3emrvddND1r4VeNfEXiQeI/DPjWDT18SeD9UGlajPpsUsVneh7eK4huYUkZmjDxTpuiLyeW4dd8gAdnFxqUIV46Xumr3tKLs1eyunpJaLSSWrTZlJSpVPZyd7pST2vGV1td2alGUd9eXmsuay7ypGFAHlX7S3/JOtI/7KB4E/8AUq0ugD1WgAoA8q+Df/JRfjt/2UCz/wDUV0GgD1WgAoAyvFV/rul+GtU1HwvoI1vWLa0lksNONylut3cBT5cRlf5YwzYBY5wMnB6VE+dpRp2TbSu9ldpOTS1aiveaWrSstWi4cl71L2Wum7trZXsrvZXaV2rtK7PHdN+IHx9j17xV8Nh/wg/izxPpdnpNxDqmladc6fYaW97M8ciXtvNdytK0EKfagkc6SSoyrsi3LI2lO1eL5HZRnyuT1TXJzO0U0+ZNKLV3Fe1pvmsp2iT9k4ymr80ZPlT1TUlFe89OWTb97lTtSqcsZStE634NeN/GHimfxfoHjK80HVbvwlrX9k/21oNlNaWN+3kRSuqwSyzGOSF5DDIomkG5Dyrbo0dNxq4aFeKtdyW901F25o7e69Y6/ahKzcbNqalTruk3f3Yy7Nc1/der1slNbXhOLt1fdeINe0jwroOpeJ9fvUs9M0i0mvr24cErDBEheRzjnAVSeOeKxrVVRg5tN26JXbfRJdW3oktW2kjWjSnXqRpU1dyaS9WeEWP7Vt4nj+40XxZ8LvFHhfSP7N8PyWttqlrbf2jJc6rqjWMMhaG6kh8gFoyykiZNsm5c7VPRh6UqtWrQk1zRlGKs9m4VqkuZ6p6U1yyjeLbtdtPlxq1IqnGtT1g4VZ36SjD2duW9mm+eV4zUZfC2kmr9n4g/aG8N6Jd6ppdp4R8Ua1qWm+KovBy2WnW9u0t3qEmnJfp5ZkmRBEYpFUySMgVsltqAvWMG6ipuCv7Tnttp7NyUr30+y2tddEveaRrUh7Jz53bljCXXapNQilpvzNX6Ja3KPhP9pnQPFOu6Lo03w68b6HFreqXnh9L/AFW1s47aDWbVJ3m099ly8jSBbaUiWNHt2I2rMzZUVHlnDni9OR1F/eimlKy3Ti201LlfuyavGzec3KnzcyfutKW3u81uVvupc0GnHmtzxUrPmUcvSv2sdP14aUNE+CPxOvX8R6fLqfh9Fs9NT+14ITGLkxs96qweV5qk/aTCJBjyTLuXdEqihTlUlpyxjNrqoSV1Lz6JxV5pyV42UnHScOSo6d9pyp36c8W0491flm1JpRai/eu4p9N4e/aG8EeKLDS9Q0Wx1idNaTRJtPjMMSyXEGqBjDKqmTO2MRXBlzhl+zy4DYGemVCUKzot/bnC/R8lJVeZf3ZRdovdy0stzGU3CEpTTXKk2uqftPZOHbmjO3NZtJSi72Z6hWJYUAFAHlXwb/5KL8dv+ygWf/qK6DQAeI/+Tp/h5/2T/wAZf+nHw5QB6rQAUAeO/HHxz8YPA9lrnizwq3hDSfDPhbSE1GWbX7Sa7l167Zn/ANAtvIuI2tG+SJFkaOcvJcoEiOwh8vaOm+acea84xjBfFK/Ls3peTlywi18UW5NRaZtCnGs1SUuVtNub+GCV91dNqKTlN3SjG1m3zcud43+LPxJ8G+O/CEN9f+CLfTvFuq2OmWHg5op5PEd9DKqC6vEnM8ccYtWlLyRC2lXyoCTMrShY+unTj9blhXLm+PWO0YxjNxk97qfJb7FnNJczj7/HKpJ4JYtR5dIXUus5SScFtZpS0vfVNy5Y3a9zrE2PN/Efx08OeGPHmq+B9Q8P660Ph3QU8S67riJbjTdKsHFyVkmZ5llYk2co2xRSN0JAXcy5OqlRq12ny03bbWUrRkoxS1k2paeas7OUObX2M5TpUoK8qnwr5qLd3ZKzavd6p6Xs7U/Dvx/stf0TW76X4Y+O9N1nRrayvB4buLG2m1O9tr0lbSaFba4lh2SOkqFpJU8oxSGbylUtXTVpTpaWu+dwaVvdkkm027RsoyT5k3F7JuScTGnOFWScZe44ucZa2lFXvZW5r6L3eXn96Hu+8rxJ+0TpJ0G6u5vh34wh8S2viCPwx/wiLJYNqsuovbpdLGjrdGzK/ZX+0F/tOxY1bcQylKhptU3T97n5tuig5KTle1knG19m5RSu5JFcri5+091RUZXeqak+WLVr7z93pZpuVormLPwW+K2u/E7wP4g8V6zoDaPc6Zr+saXFYTwGKaGO0neNFnUSOplG3DlHKE5KHaQa5cTVdDLI42LTk4Tl1t7s6kVo7SV1FXTtJO6dnorpR9pjZYaSaUZQXS/vU4SequnrJ8rV042ab3eHP8bPFUf7HP8Aw0ILHSR4i/4QBfFX2YxSfYRdmxE+zZ5nmeVv4x5m7H8Wea780pRwWKdCErR9pGF5dFKcYtvbZO/QrL6axdd0p7KU1p/dcku+uiucM/7R+v2vw98d+NPD/wC0j8CviRf+FvCV/rsOi+F9KdJ45oY9ySTlNYuWMAbCsAiElhh16GJU5O0YL4qlOHN0XPNR1XV2u0rrbqZZfbF1KUKnu8ybcevw3svR2u7P0V7r0bTvFnxg8EeKvCmm/FLXfB/iPSPGd2+lW1zoHh670mbT74W0tzH5iTXt2s0UiQTKWDRFHEfDhyUcFGVaeHl8XK5RfR8rXNFq2j5XzJ3+zJW1TOelUlWwscYtvduuym0k0+tpOMWraqXNdcrT9frM3CgDyrxH/wAnT/Dz/sn/AIy/9OPhygA/aW/5J1pH/ZQPAn/qVaXQB6rQAUAeO/HHxz8YPA9lrnizwq3hDSfDPhbSE1GWbX7Sa7l167Zn/wBAtvIuI2tG+SJFkaOcvJcoEiOwh8vaOm+acea84xjBfFK/Ls3peTlywi18UW5NRaZtCnGs1SUuVtNub+GCV91dNqKTlN3SjG1m3zcvIt+0N4r1L406h4KTxHpXhfRNEvtJsL2HUPh/rGpb57m2guJIZNYguIrCykP2hIUWZWO8qdrblU9OHgp1JpvmjzzhC3u8ygkrpyum3PmtFK7SSXvS05ak5Ro058vLKVKM3fXlblNO8VZqMYxTbdla7uknb6QrM0PN/Efx08OeGPHmq+B9Q8P660Ph3QU8S67riJbjTdKsHFyVkmZ5llYk2co2xRSN0JAXcy5OqlRq12ny03bbWUrRkoxS1k2paeas7OUObX2M5TpUoK8qnwr5qLd3ZKzavd6p6Xs7U/Dvx/stf0TW76X4Y+O9N1nRrayvB4buLG2m1O9tr0lbSaFba4lh2SOkqFpJU8oxSGbylUtXTVpTpaWu+dwaVvdkkm027RsoyT5k3F7JuScTGnOFWScZe44ucZa2lFXvZW5r6L3eXn96Hu+8rxJ+0TpJ0G6u5vh34wh8S2viCPwx/wAIiyWDarLqL26XSxo63Rsyv2V/tBf7TsWNW3EMpSoabVN0/e5+bbooOSk5XtZJxtfZuUUruSRXK4uftPdUVGV3qmpPli1a+8/d6WablaK5jR+A/wATta+LHhXV/EWuaC+jT2PiTVtHjsZoPKngitblokWYeZIplAXDMjFCeUypBJTSlhaNe6bmpPS9tKk4qydmvdirp6p3TS2USbWIq0bNcjitd9acJPVXTXNJ2a0cbNN7vH+PHx9m+FGla/beGfA+u+KNc0fw1deIrn7BBBJa6VAqyCCa8Ek8UjxvJFLhLcSSlYZSFGATxYrETpUatSmrcltX8PM72jprfT3ukFKLm4qSZ24WhGpVpRqXtOVrL4mo8vO1fS6UlZN3k3aKk00o/DHx41DU9G12+j8H694p1PTNZstHj0rw/pMcUvmzaXa3rfvri78jy1Fw7efM9sv3YgrPsaX1sZQWHq+zpptc1VX02p1Jwu72V/dtZNuT1SSuo+dhajrUoTqNJulTm9956WXXfpb3VduTV2rR/aM0W60LQr/QPh94x1vWdcuNStv+EcsobJdRszp0xgv2nM1ylvtgmCxEpM+9pI/L8wMDXJOUYWlvDkVRySdlGSTV1bmu76RScnyyaTUWzoUJe8pq0lJQs7aycXKKT+GzguZSbUUtG1JpHc/D3xvpXxJ8D6H4+0O2vbbT9fsYtQtob2IRXCRyLuCyICdrAHkZODWtWm6UuV22T013Se/z6adjKE+fmVmrOUXfTWMnF6b7rrr3SOhrMs8q/aW/5J1pH/ZQPAn/AKlWl0Aeq0AeVfsnf8msfBv/ALJ/4e/9N0FAHqtAHPePbzxtZ+G5j8PNKsr7XriaC2tjfNi1tVklVJLqZQ6NKkKFpDEjK8mzYrKW3CWpSnGKdk3q2r2STe11dtpRWujkm/dTKTjFOUk3ZaJaNvZavRLW8nq1FOylK0X4Nq/7R3jzwvpeo+G9c1Hw1fa/F4xHhKz8R6P4a1G70+Zxp7XsxXSoZ5LmeaLy3tmghuXJkIO5drxpMZqvCm6ejl7RvRy5o05KPNBKzs5SUZX0goVajcoxXNTh7F1HPVRjB78tpTduWTd0ml+8WznGUIpJzi37X8JfFepeNvh9pPiTWL7Sby+uVlS4m0y3ubaB3jleM/6PdAT20nyfPby5eF98ZZym49NaCi4uPWMXupLWKeklpKOvuysrqzstjnpybclLpKS2adk3a6eztvq11TaaHfFH4k6V8KfCZ8W6vpOq6pEb6x02Gz0uKOS5nuLu5jt4URZHReZJUBJYYGTWHM3UhRgm5TbS23UZS1bskrRer0W7aV2tlFck6knaME5N9kt3pdu29lq+l3ocpL+0Rolp4qtvC+o+BPFloqz6Zp+s6k62L2eg6lfqptbC8aO5ZzMxlgUtAk0Km4izIA2RrSiq03CD0vKMXrabhHnly6X0jfWSinJOCbmuUio3Sp88k725muqhzOHO+nLdSbs24xi5SSjqaKfGu1Tx9ZeCdT+HnjLS7PVdRuNH0vxBf2lvFp9/ewQyzPFGnn/a1BS3uCsslukTiIlHYNGXzpNVYuUny2i56/yqSi31t8SdpWdt1fQqtF0lzL3kuW7XTmta/fVqL5b2k7O1nblPDP7R9943+K3g/wAJ6D4D1nT/AAv4o03WNRtNb1W3hEerQWpgENxZNDcOyRP5pbFxHHIyNGyrjJp4ZSqznGouVxpKfK9JJudNLmW20neK96MklPl0TMV/s6SWr9p7Nvomo1HNdHdSgknblkublckrrtvjN481f4d+FdN1zRLaznnvPE2g6NIt0jMggvdTt7WVgFZTvEczFTnAYAkMMg1RXtMVSoPaTlf/ALdpzmrfOK+V/UJK2Hr1esISkvVd/I5b9pP4vav8JrfwQNN8a+CvB9t4n8QvpN9r3i62afT7CFbC6uAxUXdqNzSW8cYLSgfvOhOBWMJc2I9k5JLklLXduMoJJarpJvrsaOFsNOsk24uC0/vSs29HstTz3xb+0V4p8M6l4E0q6/aT+BFhpXizSdY1YeM77RpF0e7NrPaRQ21qp1pVLkXExZvtD58o4RcGtbfvJ05e64xpuz3lzueq2tFRjHo73vezSM1/u6rR969Rx02ilFt33u+ZNdLXta619j+A3xC1n4nfDuHxTrZ064lOoX1nBqWmQSQ2OrW0FzJFDf2ySPIywzIqyL+8kGGyruuGNyjalSqOLi5xUnF7pvvot17yuk1GST1uZqX7ycFJSUXa62eibW7+FtwbT1lFvTZeiVmWFAH8q9AH9Kf7J3/JrHwb/wCyf+Hv/TdBQB6rQAUAYfjjSfEuveD9Y0Xwb4qXwzrl9Zy29hrDWK3n2CZlwswgZlWQrnIUsASBnjisMRSlWpuEJct7a9bXV0trNq6vur3WxrRnGnNTnHmS6edtL+SerXXY4z4GfDDxr8KNFl8N+IPFPhPV7Akzo+k+G7vT7ue7di091eXFzqN211NKcMzttYtklmzgds6kZxUVHlSsopaRjHXRL1d73ve7fM5NnLGE1Lmcrt7t7t6JO+iSSVkkrJcqjyxikdN4c+F/w78E22rweAvAvhzww2us0moPpGlQWhupSGAkl8pV8xhvblsnk881w16HtcG8DB8sLNJLaN1bRaLZLa2iS6HTTny4j61JXldNvq7O+r33b+99zyDTv2dvjEvwRn/Z+1v4yeDbrwsfCMvhOCe08C3VvqCR/ZDbxTNK2qyRuy/KzKIlDYIBTOR3YmvLE1vrMvj5ozXa8Zxnqt2nZq101e99LMw1T6rX9rT25pNp7+9zOyelrN72eitbW66DxJ8J/jf498A+KPhx48+LPgefSfEnh+80VZNI8DXdncW8k0RjWYtLq06uq5JMexS3HzrWU3zSVRfFGUJrteM4z1XVOzW63vfSzjAv6g6ahrGKtru1ytb9Hs72fa2t1Mnw4+Jh1XSvGnxQ8V6V42PghbjUNB0Hwt4b/sY3F+1u8Ikka91GdJZBFJKkQMkEamZ2ct8hRqp7Kc66i3OS5VqrJSknJpO2rsle+kVJJNyMqNDlowwilaC5b3vd8q91Nr7N/ea5dZRg7rls5dS1/Xvi7pGp/DDxp+zn8RvD+heKdPutK1DUr6/8PNDbwzQujMRbanNNnBwpSJ8MQSMZIznSdWL5J8klrF2vaUXeLSs02mk0no7a6HRRxEsLVjWhG7TWnz1vqtLb9bbamJJ+zj4r8RJJqvxE+KNnq/iJrzw0UvdP8PtY2q2OjaiL5IjbNdSkzzSGUSTCQKA0e2JQhD9MKsadaNeMbPmlOXZt05U0o31jGKk2k3JtuV5arl5/ZqNB4WD9xU5U431a57XlJpLmbUYLRRXu6JNs9I+Ffw+/4Vn4YufDf9r/ANpfaNb1jWPO+z+Tt+3ahPd+Xt3NnZ5+zdn5tucLnAxTtSpUv5IQh68kVG/le17dO7Naj9piKtf+d3t292Mfntf5nYUhBQAUAeVfsnf8msfBv/sn/h7/ANN0FAB8G/8Akovx2/7KBZ/+oroNAHqtABQBDeWsN/aT2NyHMVxG0UgSRkbawwcMpDKcHqCCO1Z1qUMRTlSqK8ZJp+j0e2pdOpKlNVIbp3Xy9Tx/4c/sueCPhX8TF8feENa8Tx2Vv4cg8PWmj33iXVdQht0jlkYEG6u5FMYV1VISm2MqWXBY1vTqzi67m+Z1XDV7+7zXu9225Kz3ik0tJyMalOM/ZW05Od+vPy/dbld19ptN6wieh6P8N/h34d8T6n428P8AgLw5pniLWgRqer2elwQ3t6CQxE06KJJOVB+YnkD0qKf7qDpU9It3aWib1d7d7t676vuy5/vJqpPWSVk3ulppftotPJdjzvwL8IvjD4CN54f074qeDrjwle65qurPZz+C7r+0RFf3s11JCLsaoItytOyq/wBnxgDKmsalH2+DWErPamqd1ptDkTs7+Ta66pNXutZ1f9qliqejlKMmnrsoppbbqOj6N3s9hPhV8J/jf8OfCvhv4d3/AMWfA+reFvD2lw6MI4fA13a6hPbRQeUh+0HVpI1k4UlvIIODhRnjfMH/AGmqvttHUUlp0ck1fW+ietuq0utzOm/YVfaUv53LXXeXM107tJ9NHZ7PJ8G/s8fEXSvB/g34aePfinoGv+C/A66a1tp2k+E5dNvNRfTtjWi3VxNqFwjIJIopWVIoyzxp8ypuRtq2KlPEvHzjea5mktFzSTjez6pN8vvJKTUm3YhwvGpSg7RqN819XaUuaSTVrJ/DLR3g5Rtd3XYWXxW8dalfQaZe/sv/ABLsra6lWCW7ub/w00EKMcNI4j1Z5CgBJIVGbAOFJ4rndGGJi6VXSMk0732a8rv7ipSdFuUNWtrdbdr2/GxwE/7Jer6n4L1DwDrXxPgn0ix8H6p4J8ILb6E0MmlafeiNC94TcsL6aOO3t41ZVtxhZCVLPuXWFWbnGvWfNVvScpbc3spqei+y6klebu1e3LGKTT3hWVOuqkFaHPOo4/35qS3tpGPPPlja9pe85NJnrWhfDn+xfifr/wASP7Y87+3NB0nRPsX2fb5P2GW8k83zNx3b/tmNu0bfL6tu4UZ8tOcP5pufpeEI2/8AJL387W0144UuSlh6d/4UHH1u4u/l8O2u52dQahQAUAeVfBv/AJKL8dv+ygWf/qK6DQB6rQB5V+zT/wAk61f/ALKB47/9SrVKAPVaACgDzr4keAviV4xnvNM8P/EzTNK8M63p50zVtMv/AA59tmWNw6yyWVxHcQGCV45CCZkuUDJGQgAdXynQp4iE6GJXNTlo0tHZqzjfaz/w8ybl71uVR2p1pUJwr0NJw1V9Ytp3Ta0d+jtJJq2id29rxB8KPhl4u0zR9H8Z/D/w74ktNA2HTI9Z0yG++yMqhQ8fnK2xsKvzDB4611VK06mK+uv+JdvmWjTbTdmttUnp2XY46VCNLCrB707JWeqaSsrrZ6N/e+5yfx5+C+p/GWx0/S4tS8FSadbCbz9M8X+C4vEVk0rgCO6hQzwSQ3EY8xVcSFdsrZQnBHJKipzvJ2TVrrSce7hP7LfW8Zaxg1a0lLtpV/ZWaWzvb7Ml2lHqk1pZrd3vdcvFfEP9jjQfGuoeHL/+0vDWpz6R4ctPC17e+NPB9r4mvZbW2ctHcW0lwypbXZ8yffI8c0bl0LRHywD2e15sbUxcopKcozaWjum7pS1fLJWTW65bwcZOTfJShKjgYYRSd4KSi+l5KKu49XFxThqktU1JPTp49J8W/Bjxj4u1vwz4B8RePdK8dajBqwsdBh0q1l0e4hsre0dZJr7UbdZY5EtomRY4gUKybmIZAMY1ZezVCab5XJqXdTk5tPVttSb10TTirXTb1nTi3CpBpWhGFv8ADezVkklZ2a111VloQa98PdQ+PWseEfGPiPwx4p+HcvhDV/MutL1f+zbmTW7ENDcCBmsru4SOL7VbWkuS27Nuy7dr7qujFYeusSnf3WnHX4tVCT03heTjbrK+hFWTrUJYa1rtPm021U497Ti+WW3R62JfAvwi+MPgI3nh/Tvip4OuPCV7rmq6s9nP4Luv7REV/ezXUkIuxqgi3K07Kr/Z8YAyprmqUfb4NYSs9qap3Wm0OROzv5Nrrqk1e63nV/2qWKp6OUoyaeuyimltuo6Po3ez2E+FXwn+N/w58K+G/h3f/FnwPq3hbw9pcOjCOHwNd2uoT20UHlIftB1aSNZOFJbyCDg4UZ43zB/2mqvttHUUlp0ck1fW+ietuq0utzOm/YVfaUv53LXXeXM107tJ9NHZ7PK8Ffs7fETTPCXgv4ZeP/it4f13wV4JGmNb2GleEptNu799P2G0F1cS39wjRrJFHKyxxRlnjT5lTcjdE8Q6uL+u1F765mraJSknHmtq3ZN8uqtK0neyRnOHuVKUNI1HK/e0pczSata/wvR3g5R63XvtcxYUAFAHlX7NP/JOtX/7KB47/wDUq1SgD1WgDyr9k7/k1j4N/wDZP/D3/pugoA9VoAKAIbu2jvbSazlZwk8bRMUOGAYYOD2PNY4ihHE0Z0J7STTtvqrGlKo6NSNSO6af3HjHwi/Z31n4c+IPDmp69480/WrHwN4bn8J+GLax0D+zpo7CWS3ZjfS+fKLqYLaQANGkEefMbyyWGzteIlN1atRfvKigpNaR9zmtyx1tdyfV2WkbK9+edNNRpw0hGc5q+sryutZPok3fS8nZybaR6Vo/w3+Hfh3xPqfjbw/4C8OaZ4i1oEanq9npcEN7egkMRNOiiSTlQfmJ5A9Kwp/uoOlT0i3dpaJvV3t3u3rvq+7NJ/vJqpPWSVk3ulppftotPJdjzXQv2ddQsvjUPi9rXiXwzczwTXksd1pvhCLTdcv4pkMcdrqWoxzFb23hjZQiC3iJaC3dmJjO+aEI06FSjNX54uLtpFpyTcnHrUfL8SaS5p2ilJKJir4iUbOyjJSV9WrRkuWL0tD3no7uySbb1fF+Gv2GvDXhzw14v8I2d74MsLHXfDOoeFtOvtH8B2ljq0Vtc5Alv74SNLfSoojXK/Z1kwzSKzlWS4zqwopJ/vE6Tva0b0nzXcFb45JOSukrWgoanR7f/bY4tq65pyaerbnvaVvdUbyUdLpNKTlbX0i2+J/xR0OCLRNR/Zx+IOv3VgotptW0ubw5aWV86Da08EM+tGaKJyNypIS6qQG5BqnONefOk4J9G7tX7taO3kcVGh9VpxoqXMoqyautFtv1tv3euiMyz+Afii48T/btb+I0U/hePxHe+LrPRF0UxXkGoXEcqLFJdi5ZJLePz3fy1hVmlAbzdn7uuSWFX1d0JO8kq0Yy1svayqNyaerahUlCOqXK9r2t0e2c6jqpWU3Sck7N/ulTsk1orypxb+Lqk9bmD4q/ZB03xD8Ofhl4QbUPB+ran8NdE/sG3ufFvgyPXNNu4Gt4YpZPsD3EflTb7aF0cSnYA6kOrmuvGT+tYypil7vtE09m1rdOMmtGveWqcXze9FtRsUZ+zpypy1TqOpa9lduekurjab2cXdRaas0/cvB3hmy8F+E9H8I6cIfs2jWMNjEYbSC1RljQLkQwIkUQOM7I0VBnCgDAq8RW9vVlUta72u3ZdFd6uy01ObD0nRpqDd31dkrt6t2Xd6mxWJsFABQB5V+yd/yax8G/+yf+Hv8A03QUAHwb/wCSi/Hb/soFn/6iug0Aeq0Acn8WfAf/AAtH4YeK/hv/AGr/AGZ/wk+j3ek/bfI877P58TR+Z5e5d+N2du4Zx1FJK1SnP+WcJevJNSt87Wv031N8NX+r1VUte1/xViDxd8Of+Eq8QeANd/tj7L/wg2sS6t5X2ff9s36fdWfl7tw8vH2rfuw33NuOcjSE+SvKv/NCUbf4pQlf5clreflrx0qXs8CsFf8A596/4Gnt5276eZoa38N/h34m8R6X4x8SeAvDmq6/oZB0vVb7S4J7yxIbcDBM6l4vm5+Ujnmop/uqjq09JNWbWja10b7avTbV92az/ewVOesU7pPa+jvbvotfJdjiPEnwt+KSfFbV/id8NPiR4V0U65omnaPeWWu+ErnVcfY5ruRJI5IdRtdu77Y4KlW+4MEc0qTnThOnfSU+fbVNxhG2+vwJ7Lcuq41fZO2sFJevM0+3S3czdM+E3x28LeJvFfiDwb8XfAdvH4w1KDWL6DU/AV5dtHdpYWtpJ5Tx6vDiJvsocIysy7yC7YzVJ8tNUY/DFzce9pzlOzeza5rXSV7bImb9pONWfxckYvs+W+qW6vd6XfqNPwZ+M2l+I/G2oeD/AIzeGdI03x5qMepX6v4MmuNQs5vsFtZyNa3J1FYkO22Dp5lvKEZvmEgGDnOlCtQ+qVL+zvPZ2lyznKbXNZq/vOPMorukmV7WSqwxKSc4xjHVXi3C7T5bp2beq5ttL9TVtPEGtfCTTtP+Gngb9nD4ha7oHhuyttO0+/02/wBAW3mhjiULt+16nDMSOjF41JYEjIIJ3rYmeLqyrTjytt6dPK1m7K2y3StcyhRVGKjzcz3bd223q3JtK8m7tvq2cJ41/Zh1r4t+M7T4marrGlaTLJqmj+IbS08R+F4tU13w7NZvbyGysr+K/NvbQO1tmSOKOQM80zeY+4YWFSwNdVE1Jxk3dXTlGSacJN6tJSkoJKKg7SSbUnN4ibxdCVK3KnCULPVJvm99JbSd43bbbjFL3dFHf0b4Mal8I9WsfiHpI1bxpdaKnihE0TSrS0t7m7/tvWYb8lJLu7ihXyBGUO5xvGWG0gIYp1HQpKile8KNO+mnsozXM/8AFzbK7XnutcRbFTlNvl9/2nX/AJ9qny6L5326eZpa9L4q+OGhXvgbWvg/43+HzqbfVdN17WpNDvLe11G0uYri1Yw2eozySYmiRihVVZVdS6kg0KMlKNanJKUGmrpu/SS9JRcovVNJ3i1JJqFNJSpzi3GalGVmlpKLTet9V0dpWlZtNXKtn+ztq9xrml+MvFXj+31DxJF4on8TarPZ6O1rZ3LNo82lxW9vbvcStbokMkbktLKWdXPAcBIq0oSoToU9FKnUhrq+arKEnLptyKKjp7trttNyv2sm2596Vulo05c9ut3KTk2+nNorJI9D+FPgb/hWPwy8J/Dn+1P7S/4RfRbPSPtnkeT9o8iFY/M8vc2zdtzt3HGcZPWuzGYj63iJ17W5nexhCHJzecpS/wDApOVvlex1VcxZ5V8G/wDkovx2/wCygWf/AKiug0Aeq0AfPXw7+H3/AAsr4M3Og/2v/Z32L4veI9b837P52/7B45vbvytu5cb/ACNm7Py7s4bGC6T9niKdf+Ry0780Jw/Dmv8AK3W45PmoVaP88HG/a/Xz9Daufgz8Wm+NN58WIvin4RvbZmS30qw1nwbc3c+iWBVBPb2c8epxRxvMVLPOYC7HYrbkjRBOD/2dSVTVzleTWknG94wvqlGPkrOXvSTdrLEv21vZ6cq0T1XNZpza0u3dpXfuxbjFq8nL0jW/hv8ADvxN4j0vxj4k8BeHNV1/QyDpeq32lwT3liQ24GCZ1LxfNz8pHPNOn+6qOrT0k1ZtaNrXRvtq9NtX3YT/AHsFTnrFO6T2vo7276LXyXY8h+I/wZ+Kfjn41eJtT8P+LLXw14T8ReBdO8M6ldS6al9LdqLu/a4jtsTxvbTpFOmyZ0li/fH925X5YoUoSp1qWJXNCdSLcf5oqCTV+kZaxkmrtfC46t7VK0oKhPDu1SHtbPdRcvZcrt1acW1rb3bSTTRv3X7O1nJoHjzRrHxKLSTxV4h0/wAS6TMLAONGvLC2sI7TKF/9IVZdOikYZj3KzJx987TrVZKlNP34TnK7V7885ykmtNHGcoOzvZ8yadrYQhTj7lnyOkqTV9eVKSum01e0rq6aTSbT2OZ8Z/CX4ieGvDkvjjR7y88XfE+XxZB4kW70XRrWKyilWyNh5YsL7U4B9m+x5Rl+3eYZZPNB4CLlzug6ccOtPfUr2fNz+9K/wtWkoOHKrrkipcy53LSyre0dd6csFFLRrklzKztLVycnJu14ylFOPu2l+Feq/GD4VeDE0nxP8DfGvi3WNa1LU/EN7c6LdaBDFaveXs0y20i3GpRYlRGTcI/NjUnas02C51fJCEKFNaQilfe7+Ju+jdm2m+WF2m1GKaSzfNOpOvN6za0ta3LCENruyfLeK5pNRtzScrlzxn8KvHfxcstY8UeGdUvfhTqnjPw6/hXxDY69pFpqt2LON7jyJYWs74wwzL9quCGMkylZFDRhlGOXE4VVqNTDOd6dTVpJ6StyvXTSUVGM1rdRXJKDcm+ihinTqU6vL71JvlelrS5W9NdU4rlvZJ83NGaaM64/Y/0CT4oWHxCV/BN0qyaTdahLqvgW01HWDcWEEcKfYtQmkP2OKRIINyeTIylZGjeN33L6CxFsVVxKVlKc5pLRpzWzktZJSbmtpXfK24JROH2P+xUsI3dwhGnd6rljJttR2UpXlFtuStb3bq7b4j/ZOvdY8Oad4cTxj4e1OxtdX8Q6ndaV4o8LNq2j3f8AamoPeK7WQu4Qbm33GOKd3cAPKRGC/wAvBKjGpCFOe0acKd/tJwjy88HqoSkrpu0nayTS5lLtqV3KdWpDRzmp+TShy8slpzRulK10rpXu0mjwb8EtU+HPiHwRKnh/V/ENv8KPAp0e3vbc2Nt/wkF0iCK0SCB7j5JYYWvULTtFHm8GGYFinZLFTnVxOLkvfqKnFrvb3pzV3aKcraN81k1tFOfO6MXGnQTSSnUqX1SipN/u2lq7+7JNKycE937vXajr+vfFzSdT+GHjT9nP4jeH9C8UafdaVqGpX1/4eaG3hmhdGY/ZtTnmzg4UrE+GIJGMkYSpOrH3Z8klaUXvaUWnFrRq6aTV1bTXQ2o4iWFqRrQjdprT5631Wlt+tttTl7v9mj4geJ9fPiP4g/Gaw1a5i/4R2K2jsfC5soo4dK1VdQBZTdyFpZiux3BVRwyxgDYdcPNUa8sS170pKTttpTrQ5Y3u1H985JNyd07yfMuXnlTSofVabtBU6lNX1dp+z96T0vJKCTsop6WUWm5QwfsnXo+MumfFjUfGHhzUJtI8QX2tQXlz4UMniCe3uobmJtOn1RrshrSNLpliiSBFRYohglSW56EI0aUqc1zKUJQklpzprRzerlNOMPebtZOKUYuKhvipvEN8uivBrryuDi7Q25VK0m1vzScm2782b8DPh78ZLD4laA3irRtU0nwR8PtC1LQ/D8er2umw3ksE8tsLdGez1C8+0tHDa7WmcWuRs/dOzMydNCpKcJ4jEu9WcYxfRtp3lJpe6m2vetKSbfuqEY+/GLSc1So/B7R1NNtpqyvZ2vP93HlXLFNTlN8tvR/2af8AknWr/wDZQPHf/qVapWQHqtAH5YfBj/kj3gX/ALFrTP8A0ljr4LGf7zU/xP8AM/rHhz/kTYT/AK9U/wD0hFnxd49tvCmp6XoieHtY1nUdYS4ktbbTo4SzCEIZNzSyRovD5GWAOCPvFQYo0vaqbukoJNt30T0vom3rpZJvVaWvbpx+ZRwMqdPklOdRtRUbXbSu9ZOMVpd3bS03vZOjbfFvw7e3kcVnp+qS2f8AY8eu3OoGKOO3s7RxKVaUO6yBswuCiozA9sAkaVMJOnGcpNe6+XTXmdk0o2ve6en/AAVflo57QxFSnTpwk+ePO20koxu4vm5mmnFqzSTfa6TsW3xW0ltO1C81TQNb0m6sLeC7Gn3kUJubmKdikBiEcjqTJIDGFZlYNwwUEEueDnFqMGpNy5dOktG072VknfmV42u76OypZ/QnTnUqQnBKHtFzJXlB3s4pNu91bldppuN4rmV9bwp4wj8Uy6naPoGq6PeaROlvdW2oLEHVmjWRSrRSSI42svKsR26g1nVoezhGopKSd9r9N90n/V1pZvqwOY/XKlSjKlKnOFrqXL9q7VnGUovRdG7bP3k0l8UeLo/DUllZwaHqetahf+Y0Njpwh80xxqDJITNJGgVdyA5bJLqACTUU4Kbbk+WMVdt3stbdE3d9Ek27N9Ga4zGrCckYwc5zdoxja70besnGKSS1bklst2k+dv8A41+GraSD+ztG1zV7eXR4tfkubG2QxwWDs4MriR1bK7DmNVaQ5+VWIYDpjgZ80ozko8slFtvS7tba+j77KzbaVm/LqcR0FGnKjTnU54OdopXUY6SupOOsXpyq8m9Ipu9u/hljniSeFw8cih0YdCCMg1ySi4ScZbo92lVhXpxq03eMkmvR7HCXXxesbfUHsovBnia6j/tGbSIbqG3gMU99Hu/cLumDDdsOJGVYhn5nUhsdFPCyqRUlJJtcyT3snZva2mrte7S91O6v4uIz+nQqyp+xqSUZKDkkrc7ScY6yUvevFc1uRN+9KKUnGU/FjTZNMsrqw8Ma7faje3F3bf2PAtv9sie1Yrcb90wiwjADKyHcXTbuzQ8Nyy1kuXlUubW1na3Tmvrta+j00ZazuEqacaU3Uc3D2fu83NFNvXm5LWV789rNK92kN1b4vaJp8MV1p2ga5rVvJpCa681hBFthsW3fvG82RDkbeY1Bc5+VThsP6pKM5QqSUeWSi272u9tk7rzWi6vVXipn9JU6dShSnU54OaUUk1FWvfnlG0k2ly35r3STs7avhfx3Z+J9Su9KXRtU024t7eG9iW/jjX7TaylxHMgR2KgmNvlkCSLxuUGpq4aVKHO2tG4tLo0k7Po9902nZ2Z0YHN6ePq+zjCUbxU4uSSU4N2UkruS6XjNQkrq8U72ueJpfFQgtbXwlDZLc3Nx5c15exmWGziCsxkaJZI2lJKqgVXXlwxOFIOVNQcm6jtFJvzb0SS7b3u9LJ9WjqxssSqajhEnOTSu9VFWbcmrpyWnKknfmktoqTVT4feItR8T+HzqGp/Y5Jobu5tBdWSstteLFIyCeJWLEK2Om5gCDhmGCdK9OMORxTXNFOz3V/u33WidmrpM58qxdXF05+2abhKUeaKajK3VJt2s7xa5naUXqdJWB6h9k/snf8msfBv/ALJ/4e/9N0Ffop/GgfBv/kovx2/7KBZ/+oroNAHqtABQB5xrfwW0zxL4q8ea5rWrSS2HjzwrY+FrmyjgCvbxwNfFpVlJILML7gFBtMYOW3YENTjh5UqcuWTqe0jLflkowUXZ6PlcFLXR7NW31dX97RqW/hqSs9pKTTd9tLKz733Qvw3+Gfibw54l1Xx58QfGOneJPE2pabZaKLnTNGfS7ZLC1eaSIGB7i4LTGS5mZ5A4UjYFjTaS3RzxUJRhG3PLml2vZRSV9VFJbNyd225PRLncLckE/cgmop7+9a7k1ZNtRjtGKVtFqbvhz4X/AA78E22rweAvAvhzww2us0moPpGlQWhupSGAkl8pV8xhvblsnk881xV6HtcG8DB8sLNJLaN1bRaLZLa2iS6G9OfLiPrUleV02+rs76vfdv733PNLX9nPxL4d0H4aWfgn4kWFhq3gDwpL4NuL6/8AD7XkWoWEqWgldIVuo/Im3WUbIxeVV3MGSTjHVmEnj6uIb0hXVpLqrOVnF7JpSkneLTutFbWYSdOCUfijUdWN9k3z6NKza95bOL93Rq5nad+yUNP+HPiL4fj4gGQa/wDDLSPhz9sOlYMP2GK8j+2bPO+bf9sz5WV2+X987uOivifbVpVbWvXjW/8AAfZ+78/Z7+e2mt0KioVqdVa8ntd937SXNul02213stjtrz4p+PdJvJtKtP2ZfiXqkFnI1vHfWt/4aWG5VTtEqLLqySBWA3AOitg8qDxXNGftnzyXLfv0v3tfbyuc1GgsLSjRUublSV11svMbpvwXa3i0WR/ELK2meN9Q8alGsxuY3f2v/RTiQgFPtn+sBIPl/dG7hUoqg6STv7OM4+vNza+Vubbr5GlSbxEazat7X2Wn8vs/ZdtHf2XR6c3W2vAeMf2OdN8T6dZ7tT8H6pqdh4h8Saxbnxb4Mj13TVg1i7a5li+xvcR/vonEIScSDhHBQrIVGUKXJCnBP4aapt2V9HdSi3flavJWalF83vJtRt0Sr885yktJSpytfS8Kap2l1cWruy5Wny2ej5uyk/Z7so9F1vQtO8QQ2ltqvw/g8CRLDpEECW6xC5H2kRQeXEAftP8AqY0jQbMKQCAuuL/2r2/T2kovduyjdJXbu9Hu30MsDN4OeGm9XScm9lzObpt7baw8783lr0vh/wCGX9hfEm8+IX9t+f8Aa/C+l+Gvsf2bbt+xz3Uvnb95zv8AtWNm3jZncc4Gzq3dd2/iT5/T3eW3n3vp6HNSpezw+HoX/hKSv35lT+63s/Pfy17msTYKAPKvg3/yUX47f9lAs/8A1FdBoA9VoA8q/aW/5J1pH/ZQPAn/AKlWl0Aeq0Acn8WfAf8AwtH4YeK/hv8A2r/Zn/CT6Pd6T9t8jzvs/nxNH5nl7l343Z27hnHUUkrVKc/5Zwl68k1K3zta/TfU3w1f6vVVS17X/FWIta+Ho1vx14N8X3OqKbfwfBfiKxa3LebdXEUcSXAfeAhjiFwmCrZFweVx81xly1qlbrKLivJOcZy9buEe1rPu0cVOioYSnhXrySjK/flhOFrf9v330t81e8Y/Df4d/ERLGP4geAvDniZdMm+0WS6zpcF6LWXj95F5qtsbgcrg8Cph+7qxrw0nHZ9Vqno91qk9OqXY2n+8pyoz1jLdPZ7rVbPRtfN9zzr4v/D74s+JvjB4B8W/DLXtO0BND0TxBZ3uqajpi6jbxvdPYeVE1sLiCVywhlZWRwFaJd+VOxopQkp17yspwjHTfSTb5X0ktGnJONrrlbs1tKcPYQi1dqpGVullCqnfurySsmnrdOyYmhfsv+GdK0/xL4dvddu7/RPE3gbTfA9zA8KpceVbfbfMuTKDtMkv25jgIArJnnOBpWd6MqOH/d++pwtr7PlhThTSTvfk9nFq+j2a7xQq1KVajiJPmnDncm1pOVSanJtLZN30XR9DE8R/A/x3/wAIj4m8SeKvFVx418czWOj2ujy+HNEt9NFudMujdWcgtby+8mWX7S7STFrmJJI1EarHj5irVlTaq4eNpuopvqtuRxSbTUORyi1zOfvykpX5eWKNGmksPJ/uownBJ/FaS1fMotOb5Ycr5VGMoqXLrIq/CzUPjr4EXxP4x8e/BrxV4n1nxvrS3zWmhnQrJtOht7K2tkE0M+rGOPe0Tsix3V0doy7qW8taXJSpRoQXWUm/OT26apJP4Ukmo3m05yUuapV9rJ7RjBK1tpTldavT37O8ruSk1GMXFLqtQ0H4i/EvU9L+JHhrS9S+FXivQIr3R44fF+n2Ws295YXXkSSnyNN1LaGEtvCUczqV2SAxsHBGag6blKM9KiSkktVytuMk2rJrmklpJNS1V0rXzxmlTnH4WpJ3srtNNPq01utNVFqWjTz/APhl2z1I3kfjPxgfE8Gp+LIPFGoLf6XErXmzRE0t4n8pljDOUM+9EUKW2qgwGqpqD9moLlUPa2s2mvaym01LdOHPo07u19L6DqVG5Tb95xpLbS9Ooqmzvo7cqTvZatye+xY+Mfid8PbWPwZc/Bz4h/EL+yh5EPiOwm0C2jvoOsRZbrVY5mlVCqSSNGgkkR3VFVgAOq6/vzjaXXZJvrJJaRUnqo/ZTt0J9lCj7tN+70WrcV/K29Xba+9rXbd24rH4Z/EG68Qah4q8N+M5fBmjeNLm11rxD4e1HRYL7VIbxLeKB4YryO6e2hjeO3gSRRFOeJTFKhdWTKrh1LDzwc5c0LT5bXVvaJtp3s2ozlKa+F3dnJxsi1WvONdRtNJRd+0ZOzSW0rO122rct4XTvz1/+yZDqXgDw94DuPHjiPQvhfqXw3a5TTQGn+1x2afbQplOzb9iz5WWz5n3xtyevE4iVbEVsTDSU5Upq+qTpTlNX2um5WesdFvrpWHq+wcG1dRqTqeqmpJx8rc2+u2x7poVtqllothZ63fWt7qEFtHHdXNratbQzShQHeOJpJGjUnJCmRyAcFm6mK0ozqSlBWTfV3/Gy/JHHhqP1elGle/KrfJbfO2/n0Wx5x+0t/yTrSP+ygeBP/Uq0uszc9VoA8q/ZO/5NY+Df/ZP/D3/AKboKAPVaAIby3+12k9rv2edG0e7GcZGM4rnxVD6zQnQvbmTV+11Y0o1PZVI1LXs0/uPDYv2b/E/h7w98ObfwH8RtJs9f8A+En8Gm91nw02o2d9ZSR26yyC1S6haKUvaRMD5zKFLqyvkFerHSWOrYmUtIV0oyXVJOTXK9l8Urpxafuu3u6qnJU+V9YVJVFq0rybunbV2urNNNWdmuZo7nRfgb8OLP4S+HPgv4n8Nab4w8OeG9Ps7CC38Q2EF6kv2aMJHK8boY9+BnhQBnAAHFXjakcbiHiJxV73XW2jW71vZtN7u7vuzHDxnQg483xXbtoneXM9FolfZbKy7FjxN8L7HXNZ+HmoaXdQaRZfD7VX1G3sLezHlSxHTrqyS3QKyiFVFyGGAwxGFwM5CjVksRPETfM5QlF33vKUJczfX4Pne99NacYrCvCwVleDVtkoSTsl8reR534X/AGUNC8LfGK9+J1gfBaQ3GqajrcMqeB7M+IVvLxXMqyaxIzu0KySzOirCkgBSMyNGpR8cMnh8O6MXZ8rinG0bJyum1ZqUox9xN6NazjKXvGmJl9ZqRqSV9YNp6p8kVFJbcqdoye8uZNxcU7Kv4T/ZOgs7vxhceNtf8OXY8ZeH7zw7qj+FvCcfh6XVUuj++vdSKTypd3nXZKqQqhlnwhEgCzOClg54aKUXLlasvcg4X5XCEua2sveUpSUlGEXs+Zxqzp4uli4u7puTTlrJ35bKUla6XLoklq29DL0L9j1/DvgfV9F0zV/h/pGuXN/oWo2d54Y+HNro1oJNKu0uojdW8Vx5t08siEPm5jQAjy0iO4v1SxLpyhWhHWM5TcU9GpQcHGKb091y5ZScmpP3m4pRMYUaa56Tb5JU3Tu9Za396Urav4bpRSfLtd3XpFh8V/iBqF5b6bdfszfE3To7mVYZL+W/8MmK3DEAzMqas8m1c7iFR2wOFY8HCVJYiLpuXImmr9V9yevy3HeVJXa52u2idu12rX838zxyH9hi/ca49/8AETw2b7WvB2seDrjWbTwc0Wr6nHfCHF5qt497I1/co1ujb8RBt0gAQEAaYefseiS5qUnGPux5qc1O6WrTl76k25OTkpNtxfN0Ou3iI13ryzlJX1dpRnHkvouWKlHlSSSUbJWat6h46+AOoeLNU8X6zpfj6XSLnxRomg6QqrZO8cY027ubgrOEmjee3uBcmGWFWiJj3r5nz/LnNc0HBpNOo6jUleLThGDjKOnMrRvrpe3NGUU1LnoL2FKjTTd6dOcE1o7ytacXryuLV1u+qaaTLP7PnwKHwLsfFFnFe+GfJ8TaumsfYPDfhoaHptjKLWG3dYLYTzbVYW6ucufmZz3rZ1W6EKLu+Vys276SfNb5ScrdotR+zdy4c1Z1tFeMY6K3wuTv6tSSfmr9bL1msiwoA8q/ZO/5NY+Df/ZP/D3/AKboKAD4N/8AJRfjt/2UCz/9RXQaAPVaACgCG8t/tdpPa79nnRtHuxnGRjOK58VQ+s0J0L25k1ftdWNKNT2VSNS17NP7jw/WP2bNWufhR8Ovhlpvivwndr4C062sTJ4n8EQa1aXMsFukUd7FA86PbXUZQmN1mZVEkgdJPlK9mMmsZjJ4p3jzX2dpxu07wnbR+sZK6i7K2ucbRpTpNX5puTT+FpuTcJR0uryWzT93Rq7O/t/gx8NpPhrovwl8SeEtL8U+G9DtLW1gtPEFlDfpIYECpLIkiFGk4JLbRyxIxmliXHE1fayilZ3SS0jpZKPayfKvLQVJ1KcZc0m3K7k9uZt80m0rLWXvWSsnslZFH4rfCmXx34IsfA/hyXwlp+mWcsSyaRr/AITh1vRbu1jQrHby2RkhIVGEbxmOWPa0S/eXKnKtz16qrVGpPVvmV3d/aTumpdLu6alJNXalG6XLQpeyprl2S5dNF9m1rcrXRWd0rNK6fmniX9jjStb8CeBvDS6h4O1PUvBMeoQQHxV4Mj1rR/JvWEksUGnPPH9mWJ44RbYmYwxRiImQEk1WXtK3tE3bkjBt2lN8tlGfO18ej5nyuMnJuUbqPKUJezhOElpKo6ll7sbty922/Jab0TTuk01Zp9Ba/DzW/gh4mg8Z+CPDOqeMrC48L6T4SudA0LTdKsbiM2D3Lw3kbzXdnaQxEXMqvBHGfmaMpsVWB1qYhynVjyvlnPnWt+X3YwcW225JqMeXtaV27q2UaP7minJc1NST0tzc7TdklZPmV229U7WvqHjXQfGn7Q3h5PD+oeAdc+HiaVfRXzWvjS00zWdH16Mxyxta3dlp2qM1xEu8SbJJI18xIWxJtK1hKipSjVbTtdcrTe9mpJbc0Wlyt35dWkpcso7RquEZU0mnJL3k7NWkm13tJXi0t43Tdm1Kr8I/2XB8LLrQp4/FunTQaHp3ibT4bLTtBGn2sa6xqEF6VhjEz+VHC0LIkeWyrr8w2fM8SniMLVwzbvOnCnzN3dqftFFva75ZpPa7i5ac1koytUjUslaoqlkrK/s1Bpb2u05dbXtruch42/YhufGPw/0D4dXXj7w/qGm6P4Ks/CB/4SHwi2qfY5YInj/tPS0+2RpYXbiQbpCszERQgEBDu2r1pVcZPGw92Tkpxe8otWfKpf8APtuMXKKUebW8n7vJdKp7LlVrrmnJr7MueV9V1lFXUZN2V21HWV/qHT7ee00+2tbm4E80MKRyShNgkYKAWC5O3J5xk4pVpxqVJTgrJttLe3lfqceGovD0IUW78qSv3srFiszcKAPKvg3/AMlF+O3/AGUCz/8AUV0GgA8R/wDJ0/w8/wCyf+Mv/Tj4coA9VoAKAPEvAfwW+K/hX4j61458RfFHwh4lTxBdSi9kuvBlymqJpu5jBp0F1/abQwQRbhhVtsO293VpHZzlSpRWDeDre8pJ87WjnJprmd77Xso7RjdRtdt1Xk51/bUvds/dT1UVpdK1tZWV5btpXuoxirvwr+AuqeAde0fUvEPjtPEVn4O0Sfw14SgXS/sktjpsskLMLuTzpBdXAS1toxKiQDbGxKEuSOpVpyU51dalRQUpbJ8l9UujlKTlPVptR5VFKzisvaTShpBSlPl/vSv1092KclCNtIyfM5OzXe6P8N/h34d8T6n428P+AvDmmeItaBGp6vZ6XBDe3oJDETTookk5UH5ieQPSsqf7qDpU9It3aWib1d7d7t676vuxz/eTVSeskrJvdLTS/bRaeS7HnLfs/a/cWfiLwBefEiM/DPxE+szT6FFoqjUmbU/Oa4ifUJJnUwLNczSxqlvHIpESmVlVlkzUZrDxpOXvwilCWnu8rTpya1UpQUVFbRaV5Rk9TdV3TxCxNJWk5KUr6ptJJpLSynZc1+bVy5XG65aEn7OPivxEkmq/ET4o2er+ImvPDRS90/w+1jarY6NqIvkiNs11KTPNIZRJMJAoDR7YlCEP1wqxp1o14xs+aU5dm3TlTSjfWMYqTaTcm25XlquXk9mo0HhYP3FTlTjfVrnteUmkuZtRgtFFe7ok2zTuf2dvtHj2bxv/AMJht83xrL4w+y/2fnG/w/8A2R9n3+b2/wBdvx/sbf4645U+bCvDX3p1qd/+vtRVL2/u2tbrvdbHVUrc8+e3/Pn/AMpTcv8Aya9vLfU8n+IfwN+MHgzwbpXwy+DVpqmryaj8O7XwBrustp+miwmjt45Yrec+fqUU9nInn3DOyW96DHIoCO6AHoxFT+0MXVVT3aVScZu/R7Saau3eKipRaV+VKMoNykOhUjhXDErWcZzkrb2nJTtrZNp/w3zWi+ZzhJNI9oX4meP/AA8F0C3/AGZviVqsWmgWiX9pf+Glgulj+USxrLqySBGxuAdFbBGVByKqdX61VdVrl5nez6XfW19vK5w4ag8JQhQbUnGKV1ezsltdJ/gcz4g/ZZ03xP8ACm08Bajf6JqF1YeL9Q8ZWX/CQ+HI9T04T3l5dztb3VgZgtwixX0sWRKh3qkqlSoWsJQ5XQ5bP2UFTu1dSSgo3Wzi21GSa1VuV3i5J9arupOvUknFVuVtJpNW5GlfVPWC5u8W0mnaSs6X+ztr3gzRvCU3wx8Y+F/DfiXw1aalYSTR+DI00W4t7+aOedI9MtLi3EJWWGExN5zMFVhIZmcvWk5yc3yyfLKEYu+r9z4ZJ2spe9PTl5PffuaRtlCMeVqok3zuatoldOPK93KPLZavmvGL5tGn7Lotle6bo9jp2paxcatd21vHDPf3EcUct1IqgNK6xKsasxBJCKqgngAcVVWUZzcoR5U9lvbyuyYKSj77u/u+7yXS7btu29S7WZZ5V4j/AOTp/h5/2T/xl/6cfDlAB+0t/wAk60j/ALKB4E/9SrS6APVaACgAoA8U+H/wZ+LXhD4l6x4+174p+EfEf9u3khu5rnwbcx6rHpwZmt9Ot7r+02hggiyMKtthm3u6mR2crCf7Ph1Qnr1k1o5zs7Sd77Xso7RjdRtdtmJftqrqQ0S0inqox0ultrK3vS3bte6jGK7vSvh9/ZnxW8R/E7+1/M/4SDRNK0f7D9n2+R9imvJPM8zcd2/7ZjbtG3y85O7Aqk/Z0ZUv5puf3whG3/kl7+draaus/auk9uRSXrzNP5WsXdH+G/w78O+J9T8beH/AXhzTPEWtAjU9Xs9Lghvb0EhiJp0USScqD8xPIHpSp/uoOlT0i3dpaJvV3t3u3rvq+7FP95NVJ6ySsm90tNL9tFp5LseK/DT4C/Eoapfz+PfFVpa+HLTx14l8UaVoMemI10Zbq6uxbTSXiXDK0HlXJmEJhWUSMN0mF8sYewVTAU6FR++qLpp/yOScZN/zSUXKKaaXLJppy942r1b4qc6fwylSb/vezhT0X8q9pBN3TbcNHyysdBa/s/eJ/DHhH4b2Hw++Imm6Z4n+Hnhw+Fl1fUvDzX1tfWMkMCTBrVLqFo3MlpbyowmIUoykOGNdeNqfXcRWqu8YVlaSW+94uMraSinNK8WvfbcW1G2dPljFxmr2qOou1256Pq4tTadnFtqLukmn5z8Wfgl8TfCmhwfDz4A6Rr15baz4Fj8D6tqV5DplxbNBEJktppJpr+3mt5k+03DSSR2l2rJKNsRZFWs5v63XnSqJRpSlCVukbe67WvJpwjCMotJvkXLODcpmlCq8P7PEzfNVjKcm0ld8zU5aO0buV3T97lg3LmhJNI9eX4meP/DwXQLf9mb4larFpoFol/aX/hpYLpY/lEsay6skgRsbgHRWwRlQcitZ1frVV1WuXmd7Ppd9bX28rnFhqDwlCFBtScYpXV7OyW10n+Byem/s6eP/AAtrGheK/h78TtC03VNMbxR5qa74Vl1CKSLWtVj1BkCQahAUeFo1j3b2VxuO1cgDOm5UI+yi04+zpU9nr7JSSkuylzN2a001OmtUWKbqSi03P2lrrT92ocr3v3unv36+m/DH4eT+A7PWLzWddGueI/E2pNq+uamtr9ljnuTHHEiQw73MUMcMMUcaF3YKgLO7FmLTjCjChBe7G++rbk3KUnZJXbbtZK0VGPS5m+adR1ZvVpLTZRirJJXfnJ95ylLS9l2lSUFAHlX7S3/JOtI/7KB4E/8AUq0ugD1WgAoA8q+Df/JRfjt/2UCz/wDUV0GgD1WgAoAw/HGk+Jde8H6xovg3xUvhnXL6zlt7DWGsVvPsEzLhZhAzKshXOQpYAkDPHFYYilKtTcIS5b2162urpbWbV1fdXutjWjONOanOPMl087aX8k9Wuux4vpv7P3xp0f4T6p8MNC+NfhTQZb945F1rR/Bt9DfSSNLvvJrqaXV5Zp57hcq1wskcylmdX3bSu+JUcSoQcUoRa9xaR5Ff3LJppNtNtSu/e5rubZlRcqTlJvmlJP3nZvm0SlquX3Yqyjy8q91JKMVF+j/C/wCH2teD/BB8B+Lp/BWo6VDEbOzsfD/heXSbGKzKYaF4Jry68zcSxJ3KCGOVJyTeJlHFxarK99He3Ly2SUeW1kktLbWskklrNHnoT54S87683Ndtycr3bb1vve7bbek0vwV+F8Xw2134S+H/AAVo3hvwv4is7uzvLDQrCGwixcRGOWRUiQIJCpHzbScgdcVnWdSrBRU2nGzi9+Vp8yaTutJe9Zqze6d2bYWawlZV6cVe9357LXvdKz8tDy/Vf2Z/iL4qvNT1zxp8adN1DWGsdFtdGltfChtbaxm0vURfwTzQ/bHNwZJFVZVV4gyj5PL4xVOUqVSWIhb2kpQk9+W0Y1YOKV78rjVla8nKMm25SVksY04Rpxwyv7KNOpTS05rVFBczlazlHkW0VF2S5Vq5b3hf9n/X9O1h/E3in4hWmratdeOIvG129nohs7dpE0hdO+zRRtcSsiYUSBmd2H3Tu+/VU3GkqSgtIKotXu6jlJ9Fazk7Lsld31KquVdT595Rpx02Sp1FNfekk9d7yVlaC0k+BG2bw9L/AMJVn+wfHupeOMfYf9d9rjvk+y/6z5dn27Pmc58v7o3fLjTh7OMI/wAtOpT/APA3e/y7de6Lqz9r7b/p57L5ez9l99/ZeVubrbWfwX8E/wDhEB8PR/wk32v/AIQPw/faF/x5eX9t+0fZv3v+sPl7fs33fmzv6jHKr0/bQqQ256Sp+luXX8NvxFUl7Ry860qv3+1935e038ttdOQ+G3wCuPBXjf4fWs9reXVh8NPBo0Ya5J5EMGsXhAjgdLdZZJUaCJ74HzNqj7ZhDJ8xTrjW5quIr2s5xpwtvdR1cl0V2ox/mdmrKKTksW/bOK71KtXTpzyb5H/Nd8sr7LkT3fu+/wBYCCgAoA8q+Df/ACUX47f9lAs//UV0GgA8R/8AJ0/w8/7J/wCMv/Tj4coA9VoAKAPGPiT8G/in4w+KWmfEDQvif4Vh0zQrZP7I0HxD4QudUt7C/wAtvv0MOo2oa4KsEV3RjEoYRlfMkLRh1KhUqVb3lLRO2sY2tKK1t7zvzOybVo35bp1WcatOFNKyWr/vO9035Rsmo3tzLmtzKLjoeMvhR8RvHN+2ka98UdKm8GXN9Yalc6Z/wjAGoxTWskMyx2t6LkRxQmaBH/eW80qh5AsoPltHrT5YVo1Wr8kuaOtnveKm/tJXs+VQ5opRkneTlEuZ05QTs5wcJdvei4ycVe6bTbV5StLXb3TtNb+G/wAO/E3iPS/GPiTwF4c1XX9DIOl6rfaXBPeWJDbgYJnUvF83Pykc81NP91UdWnpJqza0bWujfbV6bavuxz/ewVOesU7pPa+jvbvotfJdjmdf+CeleKfE3xA1bXdWll034g+ErPwleWMUXlvBDCb7fIsu45LrfkAbBtMectuwMqlLnwtTDJ2cp86dk7PlhFaO6dnBS10d7NW36IYiVLEUMRDelf53lGXlb4bfPdHnXhb9kebwx4C8TeF9N8Q+CNB1TX106IXnhHwBb6BayRWkok8u9ht5/Pu1uDvSdftMaNG7JGsO5y29eSrQUbK3O5OLu4NNcvJyX1ildpScrt+9zQXIc1GKoT5oN6QcIu/vpu/v89vj+HVKKvG6SlZpfBX7JV74D0i8fw14q8IaLrqeK4/GGjf2L4L+waLpl5/Zw0+aIaet2WeGWDzNyidGDyFgwIFP2lSMacYPWPOtdbwm1Jw6WtP3otPS0IvmipKY1Gcp+0WkowTtprTm5xlrfXZS01XNZxcly9T4E/Zq8K6LZPqXxHtPDXjjxkNX1HWbXxLd+GoIrmwlu52mKWu9pHhWNmwu2TOAMnOSeWph4fVPqtD3XyTg5faanKpJuVrX/iSutE25NKKlZWpylXdat7ycoyUeicY04q17/wDPtNN3asrttXfN6d+zt8Yl+CM/7P2t/GTwbdeFj4Rl8JwT2ngW6t9QSP7IbeKZpW1WSN2X5WZREobBAKZyO3E15Ymt9Zl8fNGa7XjOM9Vu07NWumr3vpZ1hqn1Wv7WntzSbT397mdk9LWb3s9Fa2t10HiT4T/G/wAe+AfFHw48efFnwPPpPiTw/eaKsmkeBruzuLeSaIxrMWl1adXVckmPYpbj51rKb5pKovijKE12vGcZ6rqnZrdb3vpZxgX9QdNQ1jFW13a5Wt+j2d7PtbW60tE+FXxD1TxV4e8SfF34h+H/ABBD4Rklu9G0/QfDM2kQreyQtB9puDNe3bTMkUkqxhTGqmVywc7NlwmoVJ1re/KLiuyTacrK17vlSvfSPMre82YQpOnQhhYv3Fy37vl+FN7ct/eatrKMHdctn6tWZsFAHlXiP/k6f4ef9k/8Zf8Apx8OUAH7S3/JOtI/7KB4E/8AUq0ugD1WgAoA8Y+JPwb+KfjD4paZ8QNC+J/hWHTNCtk/sjQfEPhC51S3sL/Lb79DDqNqGuCrBFd0YxKGEZXzJC0YdSoVKlW95S0TtrGNrSitbe878zsm1aN+W6dVnGrThTSslq/7zvdN+UbJqN7cy5rcyi46vij4Y/EfxhqUml678TtJufBV7dWd7eaS3hplv1eBopPJtr1LpUjgaWFWIkt5pQHkUS8oY9I8iqKcldQkpw11TjJThzPaXLJLaME0kpJvmcs580qcoJ6zg4S7e9Fwk4rdNptq8pWlrt7p1+t/Df4d+JvEel+MfEngLw5quv6GQdL1W+0uCe8sSG3AwTOpeL5uflI55pU/3VR1aekmrNrRta6N9tXptq+7Kn+9gqc9Yp3Se19He3fRa+S7HM6/8E9K8U+JviBq2u6tLLpvxB8JWfhK8sYovLeCGE32+RZdxyXW/IA2DaY85bdgZVKXPhamGTs5T507J2fLCK0d07OClro72atv0QxEqWIoYiG9K/zvKMvK3w2+e6POvC37I83hjwF4m8L6b4h8EaDqmvrp0QvPCPgC30C1kitJRJ5d7Dbz+fdrcHek6/aY0aN2SNYdzlt68lWgo2VudycXdwaa5eTkvrFK7Sk5Xb97mguQ5qMVQnzQb0g4Rd/fTd/f57fH8OqUVeN0lKzS+Cv2Sr3wHpF4/hrxV4Q0XXU8Vx+MNG/sXwX9g0XTLz+zhp80Q09bss8MsHmblE6MHkLBgQKftKkY04weseda63hNqTh0tafvRaeloRfNFSUxqM5T9otJRgnbTWnNzjLW+uylpquazi5Ll3PCEXxG+Bmn3nhqf4feNPireaxql94hvNd0KPRNNtVnu53ka3WC91SOVfL4A4YbSvzEhqzpuMKMMNCLSpqSu2m5c05TcnbrednortNpJNJOUXKrPESkm5tOyTXLywhBLXpaOmrdtG29XD4z+FXjv4uWWseKPDOqXvwp1Txn4dfwr4hsde0i01W7FnG9x5EsLWd8YYZl+1XBDGSZSsihowyjGOJwqrUamGc706mrST0lbleumkoqMZrW6iuSUG5N70MU6dSnV5fepN8r0taXK3prqnFct7JPm5ozTRU1b9lfULrw9rOjWHj3TpRrHiO016ey1jQHvdJvYodIt9ONnfWaXURu4T5AnCmVFEgi3K4j+bsxdX61UU3FWUqrs/eX7ypKomlouaDaUZNO1nJJScXHmw8fYUlTTd1Tp07rR/u3dvrpNNxlHs2rtNp8tL8EPiR8B/CnhKD4O6fPr+vaNea+gOheHNNh02307U7lbua0+xXerWnlKsyxGB45pfLERVkYNzz1p1KtqKvyumoSbau+R2pvms2pxi3FvklGV5Scb8qWkYxanUlZNzjNJJ2T5OSWl1eDtdxU4SvyWl7rb90+CPg7Wfh78IPB3gjxFcRT6romjWtneyROHRp0jAfawVQw3Z5CrnrtHQdeKlCVS1L4UklutIpK9m21e2zbfdsxp80nOpO95SnLW1/em5a20vrrbS+2h29c5oeVftLf8k60j/soHgT/ANSrS6APVaAPKv2Tv+TWPg3/ANk/8Pf+m6CgD1WgDivjD4O8aePvAN/4T8BfEI+CtUv2iU6uti906QBwZYlEc8EiGRAU8yOVJEDFkZWCsMa1H2zgpfCneS1tJa+62mmk3a9nqk1szSnUVNS01asnpo+9mmnZXsmrXs3e1nxumfBTx3p3gjQtBtfF/gTTNX8Gail94Wn0bwTPaaZYp5EkEkM9k+oyPOHinnG5LiEhmVuSp3dVWrOdVV0/es4y2s4NK0Ulbl5XGMlZ2XLGNuW6ljTilGVOesXZ7+9zKXNzOTvdt/FdXacve5pKUep8IfB/w5o3w7u/h/4utNN8VW2tXl7qeux32no1nf3d5cvc3BFrIZFWHzZG2RszlVCgs5BY51Y0p04UFH3IKKinq/d1Tbsryv710lrskrJXGdRVZ1nL3pb2005VBLfbkSi9ddW9yPxf8GfDms+A9G+HnhG203wlpGia5pGsWtrpumxpbRLY6hDeGFIYyioJDEVyPuly2G6HSNWSxNPETd3C+/VOnKmlfpZS08lbTpKjGNCrQgrKpGUdOjlu7dddX3fU4jxP+ynoHiD42v8AF1YvBLrfX+n6pqH9q+CLTU9YW4s40jRbLUpnP2SJ0hgDJ5MjKVkaN4nfcueDf1STa2vJq3uu8o2s2tWlK81tK75XJwSiVi39apKm91FR11XKpOTtHbmfNKLburW91NXefB+ydef8Ll0z4saj4w8OahLpHiC91qC8ufChk8QT291FcxNp0+qNdkNaRpdMsUSQIqLFEMEqS0YanGjTdKaupQlCVtOdPaU3q5TTjD3r7JxSjFxUHipvEX5dFeDXXlcHF2htyqVpNrfmk5Nt35ptJ+DHj34Van4Y8SWfiG98beH/AIc6Xd6J4a8I6LotrZ6hJaXBgjQz3l3fxwTSQRwqofEAZQ3ys55uNWoqsq9f36k4ezctEl70Judu8nBc9tG2nGMIpplaKru0Gox9o6tt7yaqJxVlok6j5NNFpJydmtLxpH8QfjxoI8Ff8Kv8W/DS5tNR0zXrPXPEkWjanYi4sL6C6jhe30/VmnfeYsHBQAbvnBwC4KUKsMRCSTg27NN35oSg9trKV9X06ic17OpRlFtVIuLaaVrrfX7tnv2NpPhd8TfEPiHwh4i+JXxF8MalN4N12TWbSPQ/CtxpqzK+n3do0UnnahcnOboOHGMeWV2nduW6Uo0puolq4ShvpaUqck9unI7668y2trM+adGdFvSTg/NOEuZ9db6JbW1et7Lp9S+H39ofFnQfij/a/l/2HoOp6J9h+z5877ZPZy+b5m75dn2PG3ac+ZnI24MUX7L2v99Q+XI5v535/lbrfSqr9rSp0/5ZuXreLjb8b3OwpCCgAoA/lXoA/pT/AGTv+TWPg3/2T/w9/wCm6CgD1WgAoAKACgAoAKACgAoAKACgAoAKACgAoA8q/ZO/5NY+Df8A2T/w9/6boKAD4N/8lF+O3/ZQLP8A9RXQaAPVaACgAoAKACgAoAKACgAoAKACgAoAKACgDyr4N/8AJRfjt/2UCz/9RXQaAPVaAPKv2af+Sdav/wBlA8d/+pVqlAHqtABQAUAFABQAUAFABQAUAFABQAUAFABQB5V+zT/yTrV/+ygeO/8A1KtUoA9VoA8q/ZO/5NY+Df8A2T/w9/6boKAPVaACgAoAKACgAoAKACgAoAKACgAoAKACgDyr9k7/AJNY+Df/AGT/AMPf+m6CgA+Df/JRfjt/2UCz/wDUV0GgD1WgAoAKACgAoAKACgAoAKACgAoAKACgAoA8q+Df/JRfjt/2UCz/APUV0GgD1WgDyr9mn/knWr/9lA8d/wDqVapQB6rQAUAFABQAUAFABQAUAFABQAUAFABQAUAeVfs0/wDJOtX/AOygeO//AFKtUoA9VoA/LD4Mf8ke8C/9i1pn/pLHXwWM/wB5qf4n+Z/WPDn/ACJsJ/16p/8ApCKvjjw14y1bxr4a1nwnqFrpw0601GKe7urUXUSmXyAiNEJY3bOxiCrDBQZyDtJhp04QrRqbSUVpo9G3o7NJrzTW+l9UZphMXiMRhquEaThKTba5o2cWrOPNFtO/2ZJp2d7XTTTPhJpdjBqOn3OpTXdjqfh630CeNowsjLGZy8xcHG5zcMcBQAR3zgVVxTnDlprltPmjb7NoxUUk9+XlW+/UnCZJHDyTqT5703CV1bmcpSlKTtouZyeiVl0M/Uvh34gGiarqOs61Nr2utaWdtYNpdhFa+V9lm86FxFPceW8nmnc5MiKyqFATvbxcVOLpR5fe5nd3Wq5Wu6jy3XWXvN3btbklklZYeaxFR1GqahDliotWfMpe9JxdTmUXd8sPdVox1vD4PufiL4fOr6/4k8C6xq99r96svkaf/Z1ubWOKCOMb0kvSq7irEBZpjgZZlyEWqqoShGjTkkld3d3dt7X5Vtb+VLVL3mnJ54CeZ4edTGYuhKcp8q5Y+zjZRT1s6skk7/8APybbTfupxiti807xN4vuLLxLplhdeDda0rz7SP8Atq1tr5J7aZUMg2Wt0cfNHGQfMBBQ5Ug1ilCkpQlLmjNWajdPR6NNx0au+jWuqulbvnHE5i4V4U3RqUm3H2ijNNSVpJqFS9tn8UXdLdXT52T4T+KLbXDpXhzxB/Z2hf8ACK2uhT3lzbJdTXAEsxkKYkQxzBXBDlWjy5+RsDG6xVKrCbrwunNS5VorKKVr6+70a+JrZrVvznkmNo1qccJW5UqUoynKKk3KUk3JK8bTveUXrBapxlpbrG8U67pDf2Vp/wAIvFdza2f+jwzQXOlCORE+VWUPeq+CAMblB9QKw5ViH7WpUSctXfm3fe0WvuueksTVwMVhaGEqShBKKadKzS0Vuaqn96T8hbbwGVjs3bUmUweIJtfKtAM/vPM/cnDkceb94E529OaSrcjilryxcfW99fx2L/s11Yyk3bmqRqWaV1bl93RtfZ3Tt6nO678DrTWLaItdaJeXUGq6lqEQ1rQl1C0CXkhd4zA0i/OpCbZAwPynjDEVdLFumoxV0lBQdnZ6O6adnbrpZp311Stx4zh6GLu5OMn7R1Epw54ax5XFx5lfumpRadul09xPhnBBY3VhbanHFFceG08PKI7GOJU2+Z++CR7UGfM+4qqBjjHaa2JdZzbXxSUt27W6Xd2/Vs68JlCwkacYyXuU3DSKim203K0bRWq2StqLdaNf+FNbHizTtJ1LxDJJpVpoxsbBbaORBC8r+eXuJ40wfMxtByOOvOK9sq3PTenNJzu76aWtom/mZrBTy72VenF1XCmqfLHlTez5rylFLba99TO8S2PjT4m6V/YlvpupeC4I50kuxrFva3kWpwYbNsRZ329UJ2lvmXcPl5UsCU1Sw9RVZNTtfTXfpLWNnbonfWztoZYxY7OKDw1OE8Pqm5SUJKUesP3dXmV9LtNOyaT1Oz8OWOrabpMNjrN3plxPANiNp1g1lAsY4RViaWUrgcfex6AVjWnGpPnjfXe7u2+97I9XAUK2GoKjVcXbRckXCKSVklFylt62tpY0qyO0+yf2Tv8Ak1j4N/8AZP8Aw9/6boK/RT+NA+Df/JRfjt/2UCz/APUV0GgD1WgAoAKACgAoAKACgAoAKACgAoAKACgAoA8q+Df/ACUX47f9lAs//UV0GgD1WgDyr9pb/knWkf8AZQPAn/qVaXQB6rQAUAFABQAUAFABQAUAFABQAUAFABQAUAeVftLf8k60j/soHgT/ANSrS6APVaAPKv2Tv+TWPg3/ANk/8Pf+m6CgD1WgAoAKACgAoAKACgAoAKACgAoAKACgAoA8q/ZO/wCTWPg3/wBk/wDD3/pugoAPg3/yUX47f9lAs/8A1FdBoA9VoAKACgAoAKACgAoAKACgAoAKACgAoAKAPKvg3/yUX47f9lAs/wD1FdBoAPEf/J0/w8/7J/4y/wDTj4coA9VoAKACgAoAKACgAoAKACgAoAKACgAoAKAPKvEf/J0/w8/7J/4y/wDTj4coAP2lv+SdaR/2UDwJ/wCpVpdAHqtABQAUAFABQAUAFABQAUAFABQAUAFABQB5V+0t/wAk60j/ALKB4E/9SrS6APVaACgDyr4N/wDJRfjt/wBlAs//AFFdBoA9VoAKACgAoAKACgAoAKACgAoAKACgAoAKAPKvg3/yUX47f9lAs/8A1FdBoAPEf/J0/wAPP+yf+Mv/AE4+HKAPVaACgAoAKACgAoAKACgAoAKACgAoAKACgDyrxH/ydP8ADz/sn/jL/wBOPhygA/aW/wCSdaR/2UDwJ/6lWl0Aeq0AFABQAUAFABQAUAFABQAUAFABQAUAFAHlX7S3/JOtI/7KB4E/9SrS6APVaAPKv2Tv+TWPg3/2T/w9/wCm6CgD1WgAoAKACgAoAKACgAoAKACgAoAKACgAoA/lXoA/pT/ZO/5NY+Df/ZP/AA9/6boKAPVaACgAoAKACgAoAKACgAoAKACgAoAKACgDyr9k7/k1j4N/9k/8Pf8ApugoAPg3/wAlF+O3/ZQLP/1FdBoA9VoAKACgAoAKACgAoAKACgAoAKACgAoAKAPKvg3/AMlF+O3/AGUCz/8AUV0GgD1WgDyr9mn/AJJ1rH/ZQPHf/qVapQB6rQAUAFABQAUAFABQAUAFABQAUAFABQAUAeVfs0/8k61f/soHjv8A9SrVKAPVaAPKv2Tv+TWPg3/2T/w9/wCm6CgD1WgAoAKACgAoAKACgAoAKACgAoAKACgAoA8q/ZO/5NY+Df8A2T/w9/6boKAD4N/8lF+O3/ZQLP8A9RXQaAPVaACgAoAKACgAoAKACgAoAKACgAoAKACgDyr4N/8AJRfjt/2UCz/9RXQaAPVaAPKv2af+Sdax/wBlA8d/+pVqlAHqtABQAUAFABQAUAFABQAUAFABQAUAFABQB5V+zT/yTrV/+ygeO/8A1KtUoA9VoA/LD4Mf8ke8C/8AYtaZ/wCksdfBYz/ean+J/mf1jw5/yJsJ/wBeqf8A6Qjsa5z2goAKACgAoAKACgAoAKACgAoAKACgAoA+yf2Tv+TWPg3/ANk/8Pf+m6Cv0U/jQPg3/wAlF+O3/ZQLP/1FdBoA9VoAKACgAoAKACgAoAKACgAoAKACgAoAKAPKvg3/AMlF+O3/AGUCz/8AUV0GgD1WgDyr9pb/AJJ1pH/ZQPAn/qVaXQB6rQAUAFABQAUAFABQAUAFABQAUAFABQAUAeVftLf8k60f/soHgT/1KtLoA9VoA8q/ZO/5NY+Df/ZP/D3/AKboKAPVaACgAoAKACgAoAKACgAoAKACgAoAKACgDyr9k7/k1j4N/wDZP/D3/pugoAPg3/yUX47f9lAs/wD1FdBoA9VoAKACgAoAKACgAoAKACgAoAKACgAoAKAPKvg3/wAlF+O3/ZQLP/1FdBoAPEf/ACdP8PP+yf8AjL/04+HKAPVaACgAoAKACgAoAKACgAoAKACgAoAKACgDyrxH/wAnT/Dz/sn/AIy/9OPhygA/aW/5J1pH/ZQPAn/qVaXQB6rQAUAFABQAUAFABQAUAFABQAUAFABQAUAeVftLf8k60f8A7KB4E/8AUq0ugD1WgAoA8q+Df/JRfjt/2UCz/wDUV0GgD1WgAoAKACgAoAKACgAoAKACgAoAKACgAoA8q+Df/JRfjt/2UCz/APUV0GgA8R/8nT/Dz/sn/jL/ANOPhygD1WgAoAKACgAoAKACgAoAKACgAoAKACgAoA8q8R/8nT/Dz/sn/jL/ANOPhygA/aW/5J1pH/ZQPAn/AKlWl0Aeq0AFABQAUAFABQAUAFABQAUAFABQAUAFAHlX7S3/ACTrR/8AsoHgT/1KtLoA9VoA8q/ZO/5NY+Df/ZP/AA9/6boKAPVaACgAoAKACgAoAKACgAoAKACgAoAKACgD+VegD+jP4VeLNN+CBtfgB8SL2LRo9Mla08F6td/ubLWdL+Zre2jmY7Rd28Y8p4WIZhGsqAqzBAD3NHV1DowZWGQQcgigB1ABQAUAFABQAUAFABQAUAFABQAUAeQ/Ff4rrerd/CT4Sahb6x8QtYh+yolr/pEPh+GXcjajfshxDHGAzIjEPK6qiA5ZlAPRvBvhbTfA3hDQ/BWihhp/h/TbXS7QMckQwRLGmffagoA8r8R6yPgP8Utd8feIkkX4feOktrjV9UjhZ00DVraBbcXF2QTstZ7eKBDLjbE8A3kLJuQA9h0zVdL1uyi1LRtStb+znUNFcWsyyxuD3VlJBH0oAt0AFABQAUAFABQAUAFABQAUAFABQBxnxE+Lngf4ZWkbeItUM2p3hMWm6JYr9o1PVJ9pKwWtsp3yOcH0VRlmZVBYAGd8EfCPiTw54b1PXfG8UEPifxnq8/iPWLaBt0dnLKkcUNqGyd5htoLeEuOGaJmAAIAAPRKAPDdH8TWf7PvjbXvC/j64XTvBXi3Wp9c8O+IJlKWVrfXsu+6027mJ2wyPcvJNC7bUkE5jB3oA4B7db3NvdwJc2k8c0Mg3JJGwZWHqCODQBJQAUAFABQAUAFABQAUAFABQAUAFAHnXxN+NGgeBh/wjehKviXx1qEbro3hfT5BJd3UvA3ygH/R7ZCymSeTCIuerFVYA1PhD4Fuvhv8ADvSfCWpalHqOpQ+feapeRRlI7nULqeS5u5UUklVaeaVgCSQCBk0AdjQB4V8KvFmm/BA2vwA+JF7Fo0emStaeC9Wu/wBzZazpfzNb20czHaLu3jHlPCxDMI1lQFWYIAe5o6uodGDKwyCDkEUAOoAKACgAoAKACgAoAKACgAoAKACgDyH4r/Fdb1bv4SfCTULfWPiFrEP2VEtf9Ih8Pwy7kbUb9kOIY4wGZEYh5XVUQHLMoB6N4N8Lab4G8IaH4K0UMNP8P6ba6XaBjkiGCJY0z77UFAHlfiPWR8B/ilrvj7xEki/D7x0ltcavqkcLOmgatbQLbi4uyCdlrPbxQIZcbYngG8hZNyAHsOmarpet2UWpaNqVrf2c6hori1mWWNwe6spII+lAFugAoAKACgAoAKACgAoAKACgAoAKAOM+Inxc8D/DK0jbxFqhm1O8Ji03RLFftGp6pPtJWC1tlO+Rzg+iqMszKoLAAzvgj4R8SeHPDep6743igh8T+M9Xn8R6xbQNujs5ZUjihtQ2TvMNtBbwlxwzRMwABAAB6JQB4bo/iaz/AGffG2veF/H1wuneCvFutT654d8QTKUsrW+vZd91pt3MTthke5eSaF22pIJzGDvQBwD263ube7gS5tJ45oZBuSSNgysPUEcGgCSgAoAKACgAoAKACgAoAKACgAoAKAPOvib8aNA8DD/hG9CVfEvjrUI3XRvC+nyCS7upeBvlAP8Ao9shZTJPJhEXPViqsAanwh8C3Xw3+Hek+EtS1KPUdSh8+81S8ijKR3OoXU8lzdyopJKq080rAEkgEDJoA7GgD82vFvgy6/Z78TSfDLxWhstGFw6eE9XlQpaahYnc8VsJSSouYU/dvGSGYIJFBVvl+UzXAThVdamrxf4M/feAuLcLisFDLcVNRqwVlfRSitreaWjXzXW06srAMpBB5BHevFP03cKBhQAUAFABQAUAFABQAUAFABQAUAZlvb658R9c/wCFYfC/bqHiXUAsU00SGaDRLeQlWvbxlIEaIAxVCQ0jAKoOSR6WAwFTE1FJq0Vuz4ri3i3CZHhJ06c1KvJWjFa2v1fZLp1b8rtfox4L8K6Z4F8HaF4I0UONO8PaZa6VaBzlhDBEsSZ99qCvsz+aW7nlniPWR8B/ilrvj7xEki/D7x0ltcavqkcLOmgatbQLbi4uyCdlrPbxQIZcbYngG8hZNyAHsOmarpet2UWpaNqVrf2c6hori1mWWNwe6spII+lAFugAoAKACgAoAKACgAoAKACgAoAKAOM+Inxc8D/DK0jbxFqhm1O8Ji03RLFftGp6pPtJWC1tlO+Rzg+iqMszKoLAAzvgj4R8SeHPDep6743igh8T+M9Xn8R6xbQNujs5ZUjihtQ2TvMNtBbwlxwzRMwABAAB6JQBx3xe8C3XxI+HereEtN1KPTtSm8i80u8ljLx22oWs8dzaSuoILKs8MTEAgkAjIoAy/hl8aNA8cg+G9dVfDXjrT40XWfC+oSCO7tZeRviBP+kWzlWMc8eUdcdGDKoB6LQAUAFABQAUAFABQAUAFABQAUAFAEdxc29pA9zdzxwwxjc8kjBVUepJ4FAHiOseJrP9oLxtoPhfwDcLqPgrwlrUGueIvEEKl7K6vrKXfa6baTA7ZpEuUjmmddyRiARk73IQA9yoA8K+FXizTfggbX4AfEi9i0aPTJWtPBerXf7my1nS/ma3to5mO0XdvGPKeFiGYRrKgKswQA9zR1dQ6MGVhkEHIIoAdQAUAFABQAUAFABQAUAFABQAUAFAHkPxX+K63q3fwk+EmoW+sfELWIfsqJa/6RD4fhl3I2o37IcQxxgMyIxDyuqogOWZQD0bwb4W03wN4Q0PwVooYaf4f0210u0DHJEMESxpn32oKAPK/Eesj4D/ABS13x94iSRfh946S2uNX1SOFnTQNWtoFtxcXZBOy1nt4oEMuNsTwDeQsm5AD2HTNV0vW7KLUtG1K1v7OdQ0VxazLLG4PdWUkEfSgC3QAUAFABQAUAFABQAUAFABQAUAFAHGfET4ueB/hlaRt4i1QzaneExaboliv2jU9Un2krBa2ynfI5wfRVGWZlUFgAZ3wR8I+JPDnhvU9d8bxQQ+J/Gerz+I9YtoG3R2csqRxQ2obJ3mG2gt4S44ZomYAAgAAofGfR/Eml6v4W+MXg/R7jWr/wAFvdwahpFrHvutR0e8EYu47YFgDOjwW06KT8/kGMYLggA7DwP8RvA3xJ0oa14G8T2OsWu5kk8iT97BIpKtHNE2JIZFYFWR1VlIIIBFAHR0AFABQAUAFABQAUAFABQAUAFABQBkeKfF/hXwRo1x4h8ZeI9N0TTLRGkmu9QukgiRQMklnIFAHm/w1/tX4lfErUPjfe6XeaZoFrpT+HPCVvfWz291dWsk0c13qEkb/NHHO8NssSMqvst97AeYFUA674veBbr4kfDvVvCWm6lHp2pTeReaXeSxl47bULWeO5tJXUEFlWeGJiAQSARkUAZfwy+NGgeOQfDeuqvhrx1p8aLrPhfUJBHd2svI3xAn/SLZyrGOePKOuOjBlUA9FoAKACgAoAKACgAoAKACgAoAKACgCO4ube0ge5u544YYxueSRgqqPUk8CgDxHWPE1n+0F420Hwv4BuF1HwV4S1qDXPEXiCFS9ldX1lLvtdNtJgds0iXKRzTOu5IxAIyd7kIAe5UAFAHifiPWR8B/ilrvj7xEki/D7x0ltcavqkcLOmgatbQLbi4uyCdlrPbxQIZcbYngG8hZNyAHsOmarpet2UWpaNqVrf2c6hori1mWWNwe6spII+lAFugAoAKACgAoAKACgAoAKACgAoAKAOM+Inxc8D/DK0jbxFqhm1O8Ji03RLFftGp6pPtJWC1tlO+Rzg+iqMszKoLAAzvgj4R8SeHPDep6743igh8T+M9Xn8R6xbQNujs5ZUjihtQ2TvMNtBbwlxwzRMwABAABQ+M+j+JNL1fwt8YvB+j3GtX/AILe7g1DSLWPfdajo94Ixdx2wLAGdHgtp0Un5/IMYwXBAB2Hgf4jeBviTpQ1rwN4nsdYtdzJJ5En72CRSVaOaJsSQyKwKsjqrKQQQCKAOjoAKACgAoAKACgAoAKACgAoAKACgDI8U+L/AAr4I0a48Q+MvEem6JplojSTXeoXSQRIoGSSzkCgDzf4a/2r8SviVqHxvvdLvNM0C10p/DnhK3vrZ7e6urWSaOa71CSN/mjjneG2WJGVX2W+9gPMCqAdd8XvAt18SPh3q3hLTdSj07UpvIvNLvJYy8dtqFrPHc2krqCCyrPDExAIJAIyKAMv4ZfGjQPHIPhvXVXw1460+NF1nwvqEgju7WXkb4gT/pFs5VjHPHlHXHRgyqAei0AFABQAUAFABQAUAFABQAUAFABQBHcXNvaQPc3c8cMMY3PJIwVVHqSeBQB4jrHiaz/aC8baD4X8A3C6j4K8Ja1BrniLxBCpeyur6yl32um2kwO2aRLlI5pnXckYgEZO9yEAPcqAPCvhV4s034IG1+AHxIvYtGj0yVrTwXq13+5stZ0v5mt7aOZjtF3bxjynhYhmEayoCrMEAPc0dXUOjBlYZBByCKAHUAFABQAUAFABQAUAFABQAUAFABQB5D8V/iut6t38JPhJqFvrHxC1iH7KiWv+kQ+H4ZdyNqN+yHEMcYDMiMQ8rqqIDlmUA8b/AOHXP7Nf/PrqX/f0UAfWeuaDoXibTJtF8SaLYatp1yNs1pfWyTwyD0ZHBU/iKAPOm/ZQ/Zbdi7/s1/CtmY5JPg7TiSf+/NACf8Mnfssf9G0/Cr/wjdO/+M0AH/DJ37LH/RtPwq/8I3Tv/jNAB/wyd+yx/wBG0/Cr/wAI3Tv/AIzQAf8ADJ37LH/RtPwq/wDCN07/AOM0AH/DJ37LH/RtPwq/8I3Tv/jNAHmmv/syfs2w/tJeBdCh/Z8+GqabeeB/Fl3cWa+E7AQTTw3+gLFK8flbWdFnmVWIyolkAxuOQD0v/hk79lj/AKNp+FX/AIRunf8AxmgA/wCGTv2WP+jafhV/4Runf/GaAD/hk79lj/o2n4Vf+Ebp3/xmgA/4ZO/ZY/6Np+FX/hG6d/8AGaAD/hk79lj/AKNp+FX/AIRunf8AxmgA/wCGTv2WP+jafhV/4Runf/GaAO98LeDfCHgbTRovgrwpo/h/Tw24Wml2MVpCD67I1Vc/hQBsUANdEkRo5EDKwIZSMgg9jQB5rqP7MP7NWsXkmo6v+zz8M767mYtJPc+ErCWRyeSSzREk/WgCt/wyd+yx/wBG0/Cr/wAI3Tv/AIzQAf8ADJ37LH/RtPwq/wDCN07/AOM0Aeafsyfsyfs26/8As2/CjXdd/Z8+Guo6lqPgfQru8vLvwnYTT3M8lhC0kskjRFndmJYsSSSSTQB6X/wyd+yx/wBG0/Cr/wAI3Tv/AIzQAf8ADJ37LH/RtPwq/wDCN07/AOM0AH/DJ37LH/RtPwq/8I3Tv/jNAB/wyd+yx/0bT8Kv/CN07/4zQAf8Mnfssf8ARtPwq/8ACN07/wCM0AH/AAyd+yx/0bT8Kv8AwjdO/wDjNAB/wyd+yx/0bT8Kv/CN07/4zQAf8Mnfssf9G0/Cr/wjdO/+M0AH/DJ37LH/AEbT8Kv/AAjdO/8AjNAHT+C/hB8JvhvLJP8ADv4X+EvC0sy7ZH0XRLaxZx6EwouRQB11ABQBBe2VlqVpNYajaQ3VrcIY5YJ4w8cinqrKeCD6GgDzSf8AZV/ZfupnuLn9m/4XTSyHLvJ4P05mY+pJhyaAGf8ADJ37LH/RtPwq/wDCN07/AOM0AH/DJ37LH/RtPwq/8I3Tv/jNAB/wyd+yx/0bT8Kv/CN07/4zQAf8Mnfssf8ARtPwq/8ACN07/wCM0AH/AAyd+yx/0bT8Kv8AwjdO/wDjNAHmnxY/Zk/Zt07x58GLPT/2fPhra2+qeOLq0voofCdgiXUA8N61MIpVEWHQSwxSBWyN8aN1UEAHpf8Awyd+yx/0bT8Kv/CN07/4zQAf8Mnfssf9G0/Cr/wjdO/+M0AH/DJ37LH/AEbT8Kv/AAjdO/8AjNAB/wAMnfssf9G0/Cr/AMI3Tv8A4zQAf8Mnfssf9G0/Cr/wjdO/+M0AH/DJ37LH/RtPwq/8I3Tv/jNAHZeDfhv8O/h1bSWXw+8BeHPDFvNgyRaNpUFkj46ZWJVB/GgDo6ACgChrmg6F4m0ybRfEmi2GradcjbNaX1sk8Mg9GRwVP4igDzpv2UP2W3Yu/wCzX8K2Zjkk+DtOJJ/780AJ/wAMnfssf9G0/Cr/AMI3Tv8A4zQAf8Mnfssf9G0/Cr/wjdO/+M0AH/DJ37LH/RtPwq/8I3Tv/jNAB/wyd+yx/wBG0/Cr/wAI3Tv/AIzQAf8ADJ37LH/RtPwq/wDCN07/AOM0AH/DJ37LH/RtPwq/8I3Tv/jNAB/wyd+yx/0bT8Kv/CN07/4zQAf8Mnfssf8ARtPwq/8ACN07/wCM0AH/AAyd+yx/0bT8Kv8AwjdO/wDjNAHmnwn/AGZP2bdR8efGez1D9nz4a3Vvpfji1tLGKbwnYOlrAfDeizGKJTFhEMs0shVcDfI7dWJIB6X/AMMnfssf9G0/Cr/wjdO/+M0AH/DJ37LH/RtPwq/8I3Tv/jNAHe+FvBvhDwNpo0XwV4U0fw/p4bcLTS7GK0hB9dkaqufwoA2KAGuiSI0ciBlYEMpGQQexoA811H9mH9mrWLyTUdX/AGefhnfXczFpJ7nwlYSyOTySWaIkn60AVv8Ahk79lj/o2n4Vf+Ebp3/xmgA/4ZO/ZY/6Np+FX/hG6d/8ZoAP+GTv2WP+jafhV/4Runf/ABmgA/4ZO/ZY/wCjafhV/wCEbp3/AMZoAP8Ahk79lj/o2n4Vf+Ebp3/xmgA/4ZO/ZY/6Np+FX/hG6d/8ZoAP+GTv2WP+jafhV/4Runf/ABmgA/4ZO/ZY/wCjafhV/wCEbp3/AMZoAP8Ahk79lj/o2n4Vf+Ebp3/xmgDgda/Z5/Z0s/jz4O8D2/7OnwoXR9X8I+JNWu4P+EI0wl7m0vdFigff5G4BUvbkYBwd4JB2jAB33/DJ37LH/RtPwq/8I3Tv/jNAB/wyd+yx/wBG0/Cr/wAI3Tv/AIzQB0/gv4QfCb4byyT/AA7+F/hLwtLMu2R9F0S2sWcehMKLkUAddQAUAQXtlZalaTWGo2kN1a3CGOWCeMPHIp6qyngg+hoA80n/AGVf2X7qZ7i5/Zv+F00shy7yeD9OZmPqSYcmgBn/AAyd+yx/0bT8Kv8AwjdO/wDjNAB/wyd+yx/0bT8Kv/CN07/4zQAf8Mnfssf9G0/Cr/wjdO/+M0AH/DJ37LH/AEbT8Kv/AAjdO/8AjNAB/wAMnfssf9G0/Cr/AMI3Tv8A4zQB5p8WP2ZP2bdO8efBiz0/9nz4a2tvqnji6tL6KHwnYIl1APDetTCKVRFh0EsMUgVsjfGjdVBAB6X/AMMnfssf9G0/Cr/wjdO/+M0AH/DJ37LH/RtPwq/8I3Tv/jNAB/wyd+yx/wBG0/Cr/wAI3Tv/AIzQAf8ADJ37LH/RtPwq/wDCN07/AOM0AH/DJ37LH/RtPwq/8I3Tv/jNAB/wyd+yx/0bT8Kv/CN07/4zQB2Xg34b/Dv4dW0ll8PvAXhzwxbzYMkWjaVBZI+OmViVQfxoA6OgAoAoa5oGheJ9Ln0TxLothq2nXK7Z7O+tknglHoyOCrD6igDzpv2UP2WnYu/7NfwrZmOST4N04kn/AL80AJ/wyd+yx/0bT8Kv/CN07/4zQAf8Mnfssf8ARtPwq/8ACN07/wCM0AH/AAyd+yx/0bT8Kv8AwjdO/wDjNAB/wyd+yx/0bT8Kv/CN07/4zQAf8Mnfssf9G0/Cr/wjdO/+M0Aeaa/+zJ+zbD+0l4F0KH9nz4appt54H8WXdxZr4TsBBNPDf6AsUrx+VtZ0WeZVYjKiWQDG45APS/8Ahk79lj/o2n4Vf+Ebp3/xmgA/4ZO/ZY/6Np+FX/hG6d/8ZoAP+GTv2WP+jafhV/4Runf/ABmgA/4ZO/ZY/wCjafhV/wCEbp3/AMZoAP8Ahk79lj/o2n4Vf+Ebp3/xmgA/4ZO/ZY/6Np+FX/hG6d/8ZoA7zwr4L8HeBdMGi+CPCejeHtODbxaaVYRWkIb12RKq5/CgL3NmgBrokiNHIgZWBDKRkEHsaAPNdR/Zh/Zq1i8k1HV/2efhnfXczFpJ7nwlYSyOTySWaIkn60AVv+GTv2WP+jafhV/4Runf/GaAD/hk79lj/o2n4Vf+Ebp3/wAZoAP+GTv2WP8Ao2n4Vf8AhG6d/wDGaAD/AIZO/ZY/6Np+FX/hG6d/8ZoAP+GTv2WP+jafhV/4Runf/GaAPNP2g/2ZP2bdF8B6VeaN+z58NbC4k8ceC7R5bbwnYRO0E/iTTYZoiyxAlJIpJI3XoyOynIJFAHpf/DJ37LH/AEbT8Kv/AAjdO/8AjNAB/wAMnfssf9G0/Cr/AMI3Tv8A4zQAf8Mnfssf9G0/Cr/wjdO/+M0AH/DJ37LH/RtPwq/8I3Tv/jNAB/wyd+yx/wBG0/Cr/wAI3Tv/AIzQAf8ADJ37LH/RtPwq/wDCN07/AOM0AdP4L+EHwm+G8sk/w7+F/hLwtLMu2R9F0S2sWcehMKLkUAddQAUAFAHOeMvhv8O/iLbR2XxB8BeHPE9vDkxxazpUF6iZ64WVWA/CgDjf+GTv2WP+jafhV/4Runf/ABmgA/4ZO/ZY/wCjafhV/wCEbp3/AMZoAP8Ahk79lj/o2n4Vf+Ebp3/xmgA/4ZO/ZY/6Np+FX/hG6d/8ZoAP+GTv2WP+jafhV/4Runf/ABmgA/4ZO/ZY/wCjafhV/wCEbp3/AMZoA80+E/7Mn7Nuo+PPjPZ6h+z58Nbq30vxxa2ljFN4TsHS1gPhvRZjFEpiwiGWaWQquBvkdurEkA9L/wCGTv2WP+jafhV/4Runf/GaAD/hk79lj/o2n4Vf+Ebp3/xmgA/4ZO/ZY/6Np+FX/hG6d/8AGaAD/hk79lj/AKNp+FX/AIRunf8AxmgA/wCGTv2WP+jafhV/4Runf/GaAHwfsq/sv2syXFt+zf8AC6GWM5R4/B+nKyn1BEORQB6XZWVlptpDYadaQ2trboI4oIIwkcajoqqOAB6CgCegChrmg6F4m0ybRfEmi2GradcjbNaX1sk8Mg9GRwVP4igDzpv2UP2W3Yu/7NfwrZmOST4O04kn/vzQAn/DJ37LH/RtPwq/8I3Tv/jNAB/wyd+yx/0bT8Kv/CN07/4zQAf8Mnfssf8ARtPwq/8ACN07/wCM0AH/AAyd+yx/0bT8Kv8AwjdO/wDjNAB/wyd+yx/0bT8Kv/CN07/4zQB5pr/7Mn7NsP7SXgXQof2fPhqmm3ngfxZd3FmvhOwEE08N/oCxSvH5W1nRZ5lViMqJZAMbjkA9L/4ZO/ZY/wCjafhV/wCEbp3/AMZoAP8Ahk79lj/o2n4Vf+Ebp3/xmgA/4ZO/ZY/6Np+FX/hG6d/8ZoAP+GTv2WP+jafhV/4Runf/ABmgA/4ZO/ZY/wCjafhV/wCEbp3/AMZoAP8Ahk79lj/o2n4Vf+Ebp3/xmgDvfC3g3wh4G00aL4K8KaP4f08NuFppdjFaQg+uyNVXP4UAbFADXRJEaORAysCGUjIIPY0Aea6j+zD+zVrF5JqOr/s8/DO+u5mLST3PhKwlkcnkks0RJP1oArf8Mnfssf8ARtPwq/8ACN07/wCM0AH/AAyd+yx/0bT8Kv8AwjdO/wDjNAB/wyd+yx/0bT8Kv/CN07/4zQAf8Mnfssf9G0/Cr/wjdO/+M0AH/DJ37LH/AEbT8Kv/AAjdO/8AjNAHmn7Qf7Mn7Nui+A9KvNG/Z8+GthcSeOPBdo8tt4TsInaCfxJpsM0RZYgSkkUkkbr0ZHZTkEigD0v/AIZO/ZY/6Np+FX/hG6d/8ZoAP+GTv2WP+jafhV/4Runf/GaAD/hk79lj/o2n4Vf+Ebp3/wAZoAP+GTv2WP8Ao2n4Vf8AhG6d/wDGaAD/AIZO/ZY/6Np+FX/hG6d/8ZoAP+GTv2WP+jafhV/4Runf/GaAOn8F/CD4TfDeWSf4d/C/wl4WlmXbI+i6JbWLOPQmFFyKAOuoAKAOH8XfAr4I+P8AUTq/jv4OeB/El+2AbrV/D1peTHHT55Y2b9aAML/hk79lj/o2n4Vf+Ebp3/xmgA/4ZO/ZY/6Np+FX/hG6d/8AGaAD/hk79lj/AKNp+FX/AIRunf8AxmgA/wCGTv2WP+jafhV/4Runf/GaAD/hk79lj/o2n4Vf+Ebp3/xmgA/4ZO/ZY/6Np+FX/hG6d/8AGaAPNP2ZP2ZP2bdf/Zt+FGu67+z58NdR1LUfA+hXd5eXfhOwmnuZ5LCFpJZJGiLO7MSxYkkkkmgD0v8A4ZO/ZY/6Np+FX/hG6d/8ZoAP+GTv2WP+jafhV/4Runf/ABmgA/4ZO/ZY/wCjafhV/wCEbp3/AMZoAP8Ahk79lj/o2n4Vf+Ebp3/xmgA/4ZO/ZY/6Np+FX/hG6d/8ZoA0vD/7On7PnhLUota8K/An4eaNqEDBorvT/DFjbzRkdCrxxBgfoaAPQ6ACgDnPGXw3+HfxFto7L4g+AvDnie3hyY4tZ0qC9RM9cLKrAfhQBxv/AAyd+yx/0bT8Kv8AwjdO/wDjNAB/wyd+yx/0bT8Kv/CN07/4zQAf8Mnfssf9G0/Cr/wjdO/+M0AH/DJ37LH/AEbT8Kv/AAjdO/8AjNAB/wAMnfssf9G0/Cr/AMI3Tv8A4zQAf8Mnfssf9G0/Cr/wjdO/+M0AeafCf9mT9m3UfHnxns9Q/Z8+Gt1b6X44tbSxim8J2DpawHw3osxiiUxYRDLNLIVXA3yO3ViSAel/8Mnfssf9G0/Cr/wjdO/+M0AH/DJ37LH/AEbT8Kv/AAjdO/8AjNAB/wAMnfssf9G0/Cr/AMI3Tv8A4zQAf8Mnfssf9G0/Cr/wjdO/+M0AH/DJ37LH/RtPwq/8I3Tv/jNAD4P2Vf2X7WZLi2/Zv+F0MsZyjx+D9OVlPqCIcigD0uysrLTbSGw060htbW3QRxQQRhI41HRVUcAD0FAE9ABQA10SRGjkQMrAhlIyCD2NAHmuo/sw/s1axeSajq/7PPwzvruZi0k9z4SsJZHJ5JLNEST9aAK3/DJ37LH/AEbT8Kv/AAjdO/8AjNAB/wAMnfssf9G0/Cr/AMI3Tv8A4zQAf8Mnfssf9G0/Cr/wjdO/+M0AH/DJ37LH/RtPwq/8I3Tv/jNAB/wyd+yx/wBG0/Cr/wAI3Tv/AIzQB5p+0H+zJ+zbovgPSrzRv2fPhrYXEnjjwXaPLbeE7CJ2gn8SabDNEWWIEpJFJJG69GR2U5BIoA9L/wCGTv2WP+jafhV/4Runf/GaAD/hk79lj/o2n4Vf+Ebp3/xmgA/4ZO/ZY/6Np+FX/hG6d/8AGaAD/hk79lj/AKNp+FX/AIRunf8AxmgA/wCGTv2WP+jafhV/4Runf/GaAD/hk79lj/o2n4Vf+Ebp3/xmgDp/Bfwg+E3w3lkn+Hfwv8JeFpZl2yPouiW1izj0JhRcigDrqACgDh/F3wK+CPj/AFE6v47+DngfxJftgG61fw9aXkxx0+eWNm/WgDC/4ZO/ZY/6Np+FX/hG6d/8ZoAP+GTv2WP+jafhV/4Runf/ABmgA/4ZO/ZY/wCjafhV/wCEbp3/AMZoAP8Ahk79lj/o2n4Vf+Ebp3/xmgA/4ZO/ZY/6Np+FX/hG6d/8ZoAP+GTv2WP+jafhV/4Runf/ABmgDzT9mT9mT9m3X/2bfhRruu/s+fDXUdS1HwPoV3eXl34TsJp7meSwhaSWSRoizuzEsWJJJJJoA9L/AOGTv2WP+jafhV/4Runf/GaAD/hk79lj/o2n4Vf+Ebp3/wAZoAP+GTv2WP8Ao2n4Vf8AhG6d/wDGaAD/AIZO/ZY/6Np+FX/hG6d/8ZoAP+GTv2WP+jafhV/4Runf/GaANLw/+zp+z54S1KLWvCvwJ+HmjahAwaK70/wxY280ZHQq8cQYH6GgD0OgAoA5zxl8N/h38RbaOy+IPgLw54nt4cmOLWdKgvUTPXCyqwH4UAcb/wAMnfssf9G0/Cr/AMI3Tv8A4zQAf8Mnfssf9G0/Cr/wjdO/+M0AH/DJ37LH/RtPwq/8I3Tv/jNAB/wyd+yx/wBG0/Cr/wAI3Tv/AIzQAf8ADJ37LH/RtPwq/wDCN07/AOM0AH/DJ37LH/RtPwq/8I3Tv/jNAHmnwn/Zk/Zt1Hx58Z7PUP2fPhrdW+l+OLW0sYpvCdg6WsB8N6LMYolMWEQyzSyFVwN8jt1YkgHpf/DJ37LH/RtPwq/8I3Tv/jNAB/wyd+yx/wBG0/Cr/wAI3Tv/AIzQAf8ADJ37LH/RtPwq/wDCN07/AOM0AH/DJ37LH/RtPwq/8I3Tv/jNAB/wyd+yx/0bT8Kv/CN07/4zQA+D9lX9l+1mS4tv2b/hdDLGco8fg/TlZT6giHIoA9LsrKy020hsNOtIbW1t0EcUEEYSONR0VVHAA9BQBPQBQ1zQdC8TaZNoviTRbDVtOuRtmtL62SeGQejI4Kn8RQB5037KH7LbsXf9mv4VszHJJ8HacST/AN+aAE/4ZO/ZY/6Np+FX/hG6d/8AGaAD/hk79lj/AKNp+FX/AIRunf8AxmgA/wCGTv2WP+jafhV/4Runf/GaAD/hk79lj/o2n4Vf+Ebp3/xmgA/4ZO/ZY/6Np+FX/hG6d/8AGaAPNNf/AGZP2bYf2kvAuhQ/s+fDVNNvPA/iy7uLNfCdgIJp4b/QFilePytrOizzKrEZUSyAY3HIB6X/AMMnfssf9G0/Cr/wjdO/+M0AH/DJ37LH/RtPwq/8I3Tv/jNAB/wyd+yx/wBG0/Cr/wAI3Tv/AIzQAf8ADJ37LH/RtPwq/wDCN07/AOM0AH/DJ37LH/RtPwq/8I3Tv/jNAB/wyd+yx/0bT8Kv/CN07/4zQB3vhbwb4Q8DaaNF8FeFNH8P6eG3C00uxitIQfXZGqrn8KANigAoAKACgAoAKACgAoA8q8R/8nT/AA8/7J/4y/8ATj4coA9VoAKACgAoAKACgAoAKACgAoAKACgDyr9k7/k1j4N/9k/8Pf8ApugoA9VoAKACgAoAKACgAoAKACgAoAKACgAoAKACgAoAKACgAoA8q+Mn/JRfgT/2UC8/9RXXqAPVaACgAoAKACgAoAKACgAoAKACgAoAKACgAoAKACgAoAKACgDyr4N/8lF+O3/ZQLP/ANRXQaAPVaACgAoAKACgAoAKACgAoAKACgAoAKACgAoA8q8R/wDJ0/w8/wCyf+Mv/Tj4coA9VoAKACgAoAKACgAoAKACgAoAKACgDyr4yf8AJRfgT/2UC8/9RXXqAPVaACgAoAKACgAoAKACgAoAKACgAoAKACgAoAKAPKvEf/J0/wAPP+yf+Mv/AE4+HKAPVaACgAoAKACgAoAKACgAoAKACgAoAKACgAoA8q/aW/5J1pH/AGUDwJ/6lWl0Aeq0AFABQAUAFABQAUAFABQAUAFABQAUAFABQAUAFAHlXwb/AOSi/Hb/ALKBZ/8AqK6DQB6rQAUAFABQAUAFABQAUAFABQAUAFABQAUAFAHlXiP/AJOn+Hn/AGT/AMZf+nHw5QB6rQAUAFABQAUAFABQAUAFABQAUAFABQAUAFAHlX7S3/JOtI/7KB4E/wDUq0ugD1WgAoAKACgAoAKACgAoAKACgAoAKACgAoAKACgDyr9k7/k1j4N/9k/8Pf8ApugoA9VoAKACgAoAKACgAoAKACgAoAKACgAoAKACgDyr4N/8lF+O3/ZQLP8A9RXQaAPVaACgAoAKACgAoAKACgAoAKACgAoAKACgAoAKAPKv2lv+SdaR/wBlA8Cf+pVpdAHqtABQAUAFABQAUAFABQAUAFABQAUAFABQAUAFAHlX7J3/ACax8G/+yf8Ah7/03QUAeq0AFABQAUAFABQAUAFABQAUAFABQAUAFABQB5V8G/8Akovx2/7KBZ/+oroNAHqtABQAUAFABQAUAFABQAUAFABQAUAFABQAUAeVeI/+Tp/h5/2T/wAZf+nHw5QB6rQAUAFABQAUAFABQAUAFABQAUAFABQAUAFAHlXiP/k6f4ef9k/8Zf8Apx8OUAeq0AFABQAUAFABQAUAFABQAUAFABQB5V+yd/yax8G/+yf+Hv8A03QUAeq0AFABQAUAFABQAUAFABQAUAFABQAUAFABQAUAFABQAUAeVfGT/kovwJ/7KBef+orr1AHqtABQAUAFABQAUAFABQAUAFABQAUAFABQAUAFABQAUAFABQB5V8G/+Si/Hb/soFn/AOoroNAHqtABQAUAFABQAUAFABQAUAFABQAUAFABQAUAeVeI/wDk6f4ef9k/8Zf+nHw5QB6rQAUAFABQAUAFABQAUAFABQAUAFAHlXxk/wCSi/An/soF5/6iuvUAeq0AFABQAUAFABQAUAFABQAUAFABQAUAFABQAUAeVeI/+Tp/h5/2T/xl/wCnHw5QB6rQAUAFABQAUAFABQAUAFABQAUAFABQAUAFAHlX7S3/ACTrSP8AsoHgT/1KtLoA9VoAKACgAoAKACgAoAKACgAoAKACgAoAKACgAoAKAPKvg3/yUX47f9lAs/8A1FdBoA9VoAKACgAoAKACgAoAKACgAoAKACgAoAKACgDyrxH/AMnT/Dz/ALJ/4y/9OPhygD1WgAoAKACgAoAKACgAoAKACgAoAKACgAoAKAPKv2lv+SdaR/2UDwJ/6lWl0Aeq0AFABQAUAFABQAUAFABQAUAFABQAUAFABQAUAeVfsnf8msfBv/sn/h7/ANN0FAHqtABQAUAFABQAUAFABQAUAFABQAUAFABQAUAeVfBv/kovx2/7KBZ/+oroNAHqtABQAUAFABQAUAFABQAUAFABQAUAFABQAUAFAHlX7S3/ACTrSP8AsoHgT/1KtLoA9VoAKACgAoAKACgAoAKACgAoAKACgAoAKACgAoA8q/ZO/wCTWPg3/wBk/wDD3/pugoA9VoAKACgAoAKACgAoAKACgAoAKACgAoAKACgDyr4N/wDJRfjt/wBlAs//AFFdBoA9VoAKACgAoAKACgAoAKACgAoAKACgAoAKACgDyrxH/wAnT/Dz/sn/AIy/9OPhygD1WgAoAKACgAoAKACgAoAKACgAoAKACgAoAKAPKvEf/J0/w8/7J/4y/wDTj4coA9VoAKACgAoAKACgAoAKACgAoAKACgDyr9k7/k1j4N/9k/8AD3/pugoA9VoAKACgAoAKACgAoAKACgAoAKACgAoAKACgAoAKACgAoA8q+Mn/ACUX4E/9lAvP/UV16gD1WgAoAKACgAoAKACgAoAKACgAoAKACgAoAKACgAoAKACgAoA8q+Df/JRfjt/2UCz/APUV0GgD1WgAoAKACgAoAKACgAoAKACgAoAKACgAoAKAPKvEf/J0/wAPP+yf+Mv/AE4+HKAPVaACgAoAKACgAoAKACgAoAKACgAoA8q+Mn/JRfgT/wBlAvP/AFFdeoA9VoAKACgAoAKACgAoAKACgAoAKACgAoAKACgAoA8q8R/8nT/Dz/sn/jL/ANOPhygD1WgAoAKACgAoAKACgAoAKACgAoAKACgAoAKAPKv2lv8AknWkf9lA8Cf+pVpdAHqtABQAUAFABQAUAFABQAUAFABQAUAFABQAUAFABQB5V8G/+Si/Hb/soFn/AOoroNAHqtABQAUAFABQAUAFABQAUAFABQAUAFABQAUAeVeI/wDk6f4ef9k/8Zf+nHw5QB6rQAUAFABQAUAFABQAUAFABQAUAFABQAUAFAHlX7S3/JOtI/7KB4E/9SrS6APVaACgAoAKACgAoAKACgAoAKACgAoAKACgAoAKAPKv2Tv+TWPg3/2T/wAPf+m6CgD1WgAoAKACgAoAKACgAoAKACgAoAKACgAoAKAPKvg3/wAlF+O3/ZQLP/1FdBoA9VoAKACgAoAKACgAoAKACgAoAKACgAoAKACgAoA8q/aW/wCSdaR/2UDwJ/6lWl0Aeq0AFABQAUAFABQAUAFABQAUAFABQAUAFABQAUAeVfsnf8msfBv/ALJ/4e/9N0FAHqtABQAUAFABQAUAFABQAUAFABQAUAFABQAUAeVfBv8A5KL8dv8AsoFn/wCoroNAHqtABQAUAFABQAUAFABQAUAFABQAUAFABQAUAeVeI/8Ak6f4ef8AZP8Axl/6cfDlAHqtABQAUAFABQAUAFABQAUAFABQAUAFABQAUAeVeI/+Tp/h5/2T/wAZf+nHw5QB6rQAUAFABQAUAFABQAUAFABQAUAFAHlX7J3/ACax8G/+yf8Ah7/03QUAeq0AFABQAUAFABQAUAFABQAUAFABQAUAFABQAUAFABQAUAeVfGT/AJKL8Cf+ygXn/qK69QB6rQAUAFABQAUAFABQAUAFABQAUAFABQAUAFABQAUAFABQAUAeVfBv/kovx2/7KBZ/+oroNAHqtABQAUAFABQAUAFABQAUAFABQAUAFABQAUAeafEf4cePtf8AH/hj4jfDnx14f8P6l4f0fV9Eli1vw5Nq0FzBfzafMzKsN7atG6NpyAEswIkbgYBoAq/8I5+1P/0WT4Vf+G01H/5e0AH/AAjn7U//AEWT4Vf+G01H/wCXtAB/wjn7U/8A0WT4Vf8AhtNR/wDl7QBa+DHi3x9r998QPDXxG1Hw/qOpeC/FEeiRX2iaVNp0FzBJpGnX6s0E1zcsrhr50JEpBCKcDmgD0ugAoAKACgAoAKACgAoA8q+Mn/JRfgT/ANlAvP8A1FdeoA9VoAKACgAoAKACgAoAKACgAoAKACgAoAKACgAoA8q8R/8AJ0/w8/7J/wCMv/Tj4coA9VoAKACgAoAKACgAoAKACgAoAKACgAoAKACgDyr9pb/knWkf9lA8Cf8AqVaXQB6rQAUAFABQAUAFABQAUAFABQAUAFABQAUAFABQAUAeVfBv/kovx2/7KBZ/+oroNAHqtABQAUAFABQAUAFABQAUAFABQAUAFABQAUAeVeI/+Tp/h5/2T/xl/wCnHw5QB6rQAUAFABQAUAFABQAUAFABQAUAFABQAUAFAHlX7S3/ACTrSP8AsoHgT/1KtLoA9VoAKACgAoAKACgAoAKACgAoAKACgAoAKACgAoA8q/ZO/wCTWPg3/wBk/wDD3/pugoA9VoAKACgAoAKACgAoAKACgAoAKACgAoAKACgDyr4N/wDJRfjt/wBlAs//AFFdBoA9VoAKACgAoAKACgAoAKACgAoAKACgAoAKACgAoA8q/aW/5J1pH/ZQPAn/AKlWl0Aeq0AFABQAUAFABQAUAFABQAUAFABQAUAFABQAUAef/s9eFtd8DfAL4aeCvFNj9i1rw/4P0bS9RtvNSTyLqCyijlj3oWRtrowypKnGQSOaAPQKACgAoAKACgAoAKACgAoAKACgAoAKACgAoA8/+GnhbXfD/jT4satq9j9ntPE3jC21TS5PNR/tFqmgaTaNJhSSmJ7S4TDAN8mcbWUkA9AoAKACgAoAKACgAoAKACgAoAKACgAoAKACgDz/AFrwtrt38ffBvjW3sd+i6V4P8S6XeXPmoPKuru90SS3j2E723JZXJyAVHl4YgsoIB6BQAUAFABQAUAFABQAUAFABQAUAFABQAUAFAHlXiP8A5On+Hn/ZP/GX/px8OUAeq0AFABQAUAFABQAUAFABQAUAFABQB5V+yd/yax8G/wDsn/h7/wBN0FAHqtABQAUAFABQAUAFABQAUAFABQAUAFABQAUAFABQAUAFAHlXxk/5KL8Cf+ygXn/qK69QB6rQAUAFABQAUAFABQAUAFABQAUAFABQAUAFABQAUAFABQAUAeVfBv8A5KL8dv8AsoFn/wCoroNAHqtABQAUAFABQAUAFABQAUAFABQAUAFABQAUAFABQAUAFAHlXwb/AOSi/Hb/ALKBZ/8AqK6DQB6rQAUAFABQAUAFABQAUAeVfGT/AJKL8Cf+ygXn/qK69QB6rQAUAFABQAUAFABQAUAFABQAUAFABQAUAFABQB5V4j/5On+Hn/ZP/GX/AKcfDlAHqtABQAUAFABQAUAFABQAUAFABQAUAFABQAUAeVftLf8AJOtI/wCygeBP/Uq0ugD1WgAoAKACgAoAKACgAoAKACgAoAKACgAoAKACgAoA8q+Df/JRfjt/2UCz/wDUV0GgD1WgAoAKACgAoAKACgAoAKACgAoAKACgAoAKAPKvEf8AydP8PP8Asn/jL/04+HKAPVaACgAoAKACgAoAKACgAoAKACgAoAKACgAoA8q/aW/5J1pH/ZQPAn/qVaXQB6rQAUAFABQAUAFABQAUAFABQAUAFABQAUAFABQB5V+yd/yax8G/+yf+Hv8A03QUAeq0AFABQAUAFABQAUAFABQAUAFABQAUAFABQB5V8G/+Si/Hb/soFn/6iug0Aeq0AFABQAUAFABQAUAFABQAUAFABQAUAFABQAUAeVftLf8AJOtI/wCygeBP/Uq0ugD1WgAoAKACgAoAKACgAoAKACgAoAKACgAoA8H8fW9p4x+LHivQvGHxP1/wdpfhDwnY63pcmmeIZdIjt2lluxc6lOY3RLlIfs8A8u48y3UZ3xnec50nGFOpinK0oVFHXWMY8sJRvF6P2knOPvJ3VO0GvevpJSlVpYeMLxnFvreUuZxcU1aS5I8r91pv2qvdqNuL8b6tJrOhfGL4nz/FvxBZa18OQh8Mf2b4gmttPjjXTLe6tZZbGFxbXwu55XH7+OXeCI49u0Y1XNQjTrRjepOq4Si+/tvZqjZ6RcocrvZVE6qlzaQ5ZoRpYmtHD1Z2pKMJc6aTcXHmlW5lpaMlJWd6f7ptxalNSw/GHxF+IHhrX/iBJq3izWbfSfEHj3w7oenRi+kX+xr0Jo8slrC6kFIrmKe6yoIXfERyZjl0acJ/V8M3fnqTaezlFVqkJRvo9IxjKCWqiqrbSiksJVansqmJkuVrDvmVtIydGUoys9nz3i23dydJJXuz0z4YfDHRdI+OXjRIfFHxBu4PDUelS6ba6l4/12/tY2uIJvN3wXF48cwJAIEisFIBXBFLCzf1epN6tVZQ1SfuqlQklr1vOTvvrvZK14n3sRGGydOE9NPedWsm9OloRVtrLbV398pFBQAUAFABQAUAFABQAUAFABQAUAeD+JvB3gP4oftHap4N+MOi6T4l0/TvCWn6l4a8P63apdWLs9zcpf3i20oMUs6EWkZk2loklUAqJm3rDQjOnWqNXmppecabhFxt2U5+05mvi5Ip/ArViZTiqEL2pvmf+Konqn3UYOLgn1lUfTTj9K8OfBvxT4r8A/C5tWi8W/Co2/iVNG0vXj9q0681a1u4FSyjEyhLuK1h+2fZ42EqhI2dC3kK0dYa2Ki6tX35KnTlCUtZSi3UU6jvu7eyj7S3M4zUuZ+1lKcV74dOFNcsfaNVLaKMuWLhTVtoyk5ylHWMakFC0GlA4TXvCVjrfj/Qfhp4C8QXeleFtB+L08Hhe5sZCYdFvofC93PNbWoDbTbQXgINtxEpM0GAilFWBlXqKOJTTqQp1/ZuV2pU1OjFc+t3Ft1aV7qXs4xcWnyyNMZCnToVqNrRkqHOo2XLOVSV3HRqM+T2dTZrmlztNyd+z8KReC/jv8YfilpfxN8CaDq13o/g7wzba1oerWEV7DYarBPrO4qkysMYcSRSYy0UqOOHrmx3s3k+IxVC9uepKDfxR/c0002tpRacZW0unZtWb2TnTxmFw9R62mnbRSi6lNp2u/dkrSSbbXwy96LS779jD4f+A/B37Ovw+1fwj4J0DQ77X/CejXerXWm6bDbS6hP9kQ+ZcPGoMr5dzuck5ZvU17ea+5i6lGOkVJ2XRei2Wy+5HnUYpzqTa155q/WynKy9F0XQ9yrzToCgAoAKACgAoAKACgAoAKACgDiPjf4j13wf8HvGninwxL5Oq6Tod5d2k3lrJ5MiRMwl2MCG2Y3YIIO3BBrKty+5GpPkjKcIylouWMpxjKV3ouWLbu9Fa7NaKk2+SHPJKTjH+aSi3GGmvvSSjprqeQ+NbfQvhl4Vm0rwb8ePEUq+I38OrqR1HxY+p3llp13qKW0+rW8ty8ktss0cjRhoysCMoeJUYMT0Kn7TERwU42h7Rpq7Ti/ZzcaTlfn/AHk4Rik5c+suWV5XXMqrWGeNi+aXI5J2VpJOHNU5bcn7qMnUaUVFqymnHlS5v4mQeJvCV94q+E/w0+KPiy0tI73wPcW95ea9dapeaNfX2sNDNEbq6kknkilhhhdreSRl2s+AElxUYeVStUhazcKk0r7S5cPKpyTSV2lLlk2/etUsmuWPLrVhTo0pN39+nNys9YrmhGM43vyuV5pP4eandR5lUcsvxLrV38VPBfxe8Y6h4n8Z6LrHhHVrGxis9H8Y6ppqaVefYrBLy32WlxEkiibzSpdSDvLrjeSVQjTn9Xq023GriIR1evJKrSi4tXspJSlCVtYyur3jpOJnUpRq05W5qeHnJ2WnPH6w1NX1tJRhKN/ihytqx9a+FPC2meDNEh8P6RdavcWtuzskmraxd6pcksxY7ri7llmcZPAZyAMAYAAq5Tc7X6abJflv6vUUYqLbXXz/AKt6L13ZsVJQUAFABQAUAFABQAUAFABQAUAFABQB5V4j/wCTp/h5/wBk/wDGX/px8OUAeq0AFABQAUAFABQAUAFABQAUAFABQB5V+yd/yax8G/8Asn/h7/03QUAeq0AFABQAUAFABQAUAFABQAUAFABQAUAFABQAUAFABQAUAeVfGT/kovwJ/wCygXn/AKiuvUAeq0AFABQAUAFABQAUAFABQAUAFABQAUAFABQAUAFABQAUAFAHlXwb/wCSi/Hb/soFn/6iug0Aeq0AFABQAUAFABQAUAFABQAUAFABQAUAFABQAUAFABQAUAeVfBv/AJKL8dv+ygWf/qK6DQB6rQAUAFABQAUAFABQAUAeVfGT/kovwJ/7KBef+orr1AHqtABQAUAFABQAUAFABQAUAFABQAUAFABQAUAFAHlXiP8A5On+Hn/ZP/GX/px8OUAeq0AFABQAUAFABQAUAFABQAUAFABQAUAFABQB5V+0t/yTrSP+ygeBP/Uq0ugD1WgAoAKACgAoAKACgAoAKACgAoAKACgAoAKACgAoA8q+Df8AyUX47f8AZQLP/wBRXQaAPVaACgAoAKACgAoAKACgAoAKACgAoAKACgAoA8q8R/8AJ0/w8/7J/wCMv/Tj4coA9VoAKACgAoAKACgAoAKACgAoAKACgAoAKACgDyr9pb/knWkf9lA8Cf8AqVaXQB6rQAUAFABQAUAFABQAUAFABQAUAFABQAUAFABQB5V+yd/yax8G/wDsn/h7/wBN0FAHqtABQAUAFABQAUAFABQAUAFABQAUAFABQAUAeVfBv/kovx2/7KBZ/wDqK6DQB6rQAUAFABQAUAFABQAUAFABQAUAFABQAUAFABQB5V+0t/yTrSP+ygeBP/Uq0ugD1WgAoAKACgAoAKACgAoAKACgAoAKACgAoA5rxd8M/hx8QLjTbvx78P8Aw34kn0aVptNl1fSYLx7KQlSXhMqMY2JRCSuD8q+goh+6qKtDSatqt9NVrvo9UEvfpujLWD3XR7rVbPRtfNhrfwz+HHiXxPpnjXxH8P8Aw3qviLRdv9mave6VBPe2W1iy+TO6F48MSRtIwSTRT/dTdSnpJqza0bVmrN9rNr0bCf72Cpz1indJ6pPR3t3ulr5Lscv8HJdG+LXwS8FeP/Fng7w619440XRPFurW8WnobZ9TktbeZZgsm4lo2SPy2dmdRFH82VBoj7ji46crbj5N3ba7Ntu9t7vuwfvcyf2lZ+a2s+6t02PQ4NL0y1vrrVLbTrWG8vhGLq4jhVZZxGCEDsBltoJAyTjJxQvdTitm7/NpK/raKV+yS6IHq+Z72t8k27el23bu2+rLVABQAUAFABQAUAFABQAUAFABQAUAc542+G/w8+JmnwaT8R/AXh3xXY2s32iC21vS4L6KKXaV8xUmVgrbWYZAzgkd6lwi5KbWq0v1s7X++y+5FKclFwT0fT02/N/eO1n4dfD7xH4Sj8A+IfAvh7VPDEMcMMei3umQT2CRxY8pBbupjCptXaNuF2jGMVVX9/P2lX3pXvd6u7ur3fXV6+bJp/uY8lPRbWWite9vvV/U5v4fP4M1jVPEPgzS/h5oukWfwl8Qw6JoqW9tF5UBk0azuvOto1jUWpEepyQbUz8qtzhyopzlKXO3rblv15dNPT3VptouyJUYxg6aXut3t0ve97d763767naQ+HPD1vq1/r9voOnRanqsMVtf3qWqLPdRRbvKjlkA3SKnmSbVYkLvbGMms3GMoSpNe7J3a6NtJNtdW0kvRJbIvmblGfWKsn1Svey7K+vrqTaVpOl6Dplpomh6ba6dp1hCltaWlpCsMNvCgCpHGigKiqAAFAAAGBWk5yqSc5u7fVkpJbeb+b1b+b1ZbqRhQAUAFABQAUAFABQAUAFABQAhAIwRkGplGM4uMldMDlPDXwk+FPgzSNU0Dwf8MvCehaXrgYanZabotta298GUq3nxxoFlypKncDkEjpTmlUpewnrDs9tbX021svuXYpTkqzxKf7x/a+1o21rvo236tnH2mieCPAfxK8JfBDwf8M/B2j+E9Y0PXPFktnY6NDbpFqWnXujpbyxxxhYlb/TXcsUL7ooSrLtOdHUm3Ft/DdLyTve3a/NK9t7vuzNQjHmSXxb+e2/fZb9l2PRJPB/hGVNVjl8LaQ6a7MtxqqtYxEX8qoiK842/vWCRxqC2SAijoBUR91RjHRRfMvKV+bmXZ8y5r7313Kl793LW65X5xs1yvys2rbWb7mxQAUAFABQAUAFABQAUAFABQAUAFABQAUAeVeI/+Tp/h5/2T/xl/wCnHw5QB6rQAUAFABQAUAFABQAUAFABQAUAFAHlX7J3/JrHwb/7J/4e/wDTdBQB6rQAUAFABQAUAFABQAUAFABQAUAFABQAUAFABQAUAFABQB5V8ZP+Si/An/soF5/6iuvUAeq0AFABQAUAFABQAUAFABQAUAFABQAUAFABQAUAFABQAUAFAHlXwb/5KL8dv+ygWf8A6iug0Aeq0AFABQAUAFABQAUAFABQAUAFABQAUAFABQAUAFABQAUAeVfBv/kovx2/7KBZ/wDqK6DQB6rQAUAFABQAUAFABQAUAeVfGT/kovwJ/wCygXn/AKiuvUAeq0AFABQAUAFABQAUAFABQAUAFABQAUAFABQAUAeVeI/+Tp/h5/2T/wAZf+nHw5QB6rQAUAFABQAUAFABQAUAFABQAUAFABQAUAFAHlX7S3/JOtI/7KB4E/8AUq0ugD1WgAoAKACgAoAKACgAoAKACgAoAKACgAoAKACgAoA8q+Df/JRfjt/2UCz/APUV0GgD1WgAoAKACgAoAKACgAoAKACgAoAKACgAoAKAPKvEf/J0/wAPP+yf+Mv/AE4+HKAPVaACgAoAKACgAoAKACgAoAKACgAoAKACgAoA8q/aW/5J1pH/AGUDwJ/6lWl0Aeq0AFABQAUAFABQAUAFABQAUAFABQAUAFABQAUAeVfsnf8AJrHwb/7J/wCHv/TdBQB6rQAUAFABQAUAFABQAUAFABQAUAFABQAUAFAHlXwb/wCSi/Hb/soFn/6iug0Aeq0AFABQAUAFABQAUAFABQAUAFABQAUAFABQAUAeVftLf8k60j/soHgT/wBSrS6APVaACgAoAKACgAoAKACgAoAKACgAoAKACgAoAKAPKv2Tv+TWPg3/ANk/8Pf+m6CgD1WgAoAKACgAoAKACgAoAKACgAoAKACgAoAKAPKvg3/yUX47f9lAs/8A1FdBoA9VoAKACgAoAKACgAoAKACgAoAKACgAoAKACgDyrxH/AMnT/Dz/ALJ/4y/9OPhygD1WgAoAKACgAoAKACgAoAKACgAoAKACgAoAKAPKvEf/ACdP8PP+yf8AjL/04+HKAPVaACgAoAKACgAoAKACgAoAKACgAoA8q/ZO/wCTWPg3/wBk/wDD3/pugoA9VoAKACgAoAKACgAoAKACgAoAKACgAoAKACgAoAKACgAoA8q+Mn/JRfgT/wBlAvP/AFFdeoA9VoAKACgAoAKACgAoAKACgAoAKACgAoAKACgAoAKACgAoAKAPKvg3/wAlF+O3/ZQLP/1FdBoA9VoAKACgAoAKACgAoAKACgAoAKACgAoAKACgAoAKACgAoA8q+Df/ACUX47f9lAs//UV0GgD1WgAoAKACgAoAKACgAoA8q+Mn/JRfgT/2UC8/9RXXqAPVaACgAoAKACgAoAKACgAoAKACgAoAKACgAoAKAPKvEf8AydP8PP8Asn/jL/04+HKAPVaACgAoAKACgAoAKACgAoAKACgAoAKACgAoA8q/aW/5J1pH/ZQPAn/qVaXQB6rQAUAFABQAUAFABQAUAFABQAUAFABQAUAFABQAUAeVfBv/AJKL8dv+ygWf/qK6DQB6rQAUAFABQAUAFABQAUAFABQAUAFABQAUAFAHlXiP/k6f4ef9k/8AGX/px8OUAeq0AFABQAUAFABQAUAFABQAUAFABQAUAFABQB5V+0t/yTrSP+ygeBP/AFKtLoA9VoAKACgAoAKACgAoAKACgAoAKACgAoAKACgAoA8q/ZO/5NY+Df8A2T/w9/6boKAPVaACgAoAKACgAoAKACgAoAKACgAoAKACgAoA8q+Df/JRfjt/2UCz/wDUV0GgD1WgAoAKACgAoAKACgAoAKACgAoAKACgAoAKACgDyr9pb/knWkf9lA8Cf+pVpdAHqtABQAUAFABQAUAFABQAUAFABQAUAFABQAUAFAHlX7J3/JrHwb/7J/4e/wDTdBQB6rQAUAFABQAUAFABQAUAFABQAUAFABQAUAFAHlXwb/5KL8dv+ygWf/qK6DQB6rQAUAFABQAUAFABQAUAFABQAUAFABQAUAFAHlXiP/k6f4ef9k/8Zf8Apx8OUAeq0AFABQAUAFABQAUAFABQAUAFABQAUAFABQB5V4j/AOTp/h5/2T/xl/6cfDlAHqtABQAUAFABQAUAFABQAUAFABQAUAeVfsnf8msfBv8A7J/4e/8ATdBQB6rQAUAFABQAUAFABQAUAFABQAUAFABQAUAFABQAUAFABQB5V8ZP+Si/An/soF5/6iuvUAeq0AFABQAUAFABQAUAFABQAUAFABQAUAFABQAUAFABQAUAFAHlXwb/AOSi/Hb/ALKBZ/8AqK6DQB6rQAUAFABQAUAFABQAUAFABQAUAFABQAUAFABQAUAFABQB5V8G/wDkovx2/wCygWf/AKiug0Aeq0AFABQAUAFABQAUAFAHlXxk/wCSi/An/soF5/6iuvUAeq0AFABQAUAFABQAUAFABQAUAFABQAUAFABQAUAeVeI/+Tp/h5/2T/xl/wCnHw5QB6rQAUAFABQAUAFABQAUAFABQAUAFABQAUAFAHlX7S3/ACTrSP8AsoHgT/1KtLoA9VoAKACgAoAKACgAoAKACgAoAKACgAoAKACgAoAKAPKvg3/yUX47f9lAs/8A1FdBoA9VoAKACgAoAKACgAoAKACgAoAKACgAoAKACgDyrxH/AMnT/Dz/ALJ/4y/9OPhygD1WgAoAKACgAoAKACgAoAKACgAoAKACgAoAKAPKv2lv+SdaR/2UDwJ/6lWl0Aeq0AFABQAUAFABQAUAFABQAUAFABQAUAFABQAUAeVfsnf8msfBv/sn/h7/ANN0FAHqtABQAUAFABQAUAFABQAUAFABQAUAFABQAUAeVfBv/kovx2/7KBZ/+oroNAHqtABQAUAFABQAUAFABQAUAFABQAUAFABQAUAFAHlX7S3/ACTrSP8AsoHgT/1KtLoA9VoAKACgAoAKACgAoAKACgAoAKACgAoAKACgAoA8q/ZO/wCTWPg3/wBk/wDD3/pugoA9VoAKACgAoAKACgAoAKACgAoAKACgAoAKACgDyr4N/wDJRfjt/wBlAs//AFFdBoA9VoAKACgAoAKACgAoAKACgAoAKACgAoAKACgDyrxH/wAnT/Dz/sn/AIy/9OPhygD1WgAoAKACgAoAKACgAoAKACgAoAKACgAoAKAPKvEf/J0/w8/7J/4y/wDTj4coA9VoAKACgAoAKACgAoAKACgAoAKACgDyr9k7/k1j4N/9k/8AD3/pugoA9VoAKACgAoAKACgAoAKACgAoAKACgAoAKACgAoAKACgAoA8q+Mn/ACUX4E/9lAvP/UV16gD1WgAoAKACgAoAKACgAoAKACgAoAKACgAoAKACgAoAKACgAoA8q+Df/JRfjt/2UCz/APUV0GgD1WgAoAKACgAoAKACgAoAKACgAoAKACgAoAKACgAoAKACgDyr4N/8lF+O3/ZQLP8A9RXQaAPVaACgAoAKACgAoAKACgDyr4yf8lF+BP8A2UC8/wDUV16gD1WgAoAKACgAoAKACgAoAKACgAoAKACgAoAKACgDyrxH/wAnT/Dz/sn/AIy/9OPhygD1WgAoAKACgAoAKACgAoAKACgAoAKACgAoAKAPKv2lv+SdaR/2UDwJ/wCpVpdAHqtABQAUAFABQAUAFABQAUAFABQAUAFABQAUAFABQB5V8G/+Si/Hb/soFn/6iug0Aeq0AFABQAUAFABQAUAFABQAUAFABQAUAFABQB5V4j/5On+Hn/ZP/GX/AKcfDlAHqtABQAUAFABQAUAFABQAUAFABQAUAFABQAUAeVftLf8AJOtI/wCygeBP/Uq0ugD1WgAoAKACgAoAKACgAoAKACgAoAKACgAoAKACgDyr9k7/AJNY+Df/AGT/AMPf+m6CgD1WgAoAKACgAoAKACgAoAKACgAoAKACgAoAKAPKvg3/AMlF+O3/AGUCz/8AUV0GgD1WgAoAKACgAoAKACgAoAKACgAoAKACgAoAKACgDyr9pb/knWkf9lA8Cf8AqVaXQB6rQAUAFABQAUAFABQAUAFABQAUAFABQAUAFABQB5V+yd/yax8G/wDsn/h7/wBN0FAHqtABQAUAFABQAUAFABQAUAFABQAUAFABQAUAeVfBv/kovx2/7KBZ/wDqK6DQB6rQAUAFABQAUAFABQAUAFABQAUAFABQAUAFAHlXiP8A5On+Hn/ZP/GX/px8OUAeq0AFABQAUAFABQAUAFABQAUAFABQAUAFABQB5V4j/wCTp/h5/wBk/wDGX/px8OUAeq0AFABQAUAFABQAUAFABQAUAFABQB5V+yd/yax8G/8Asn/h7/03QUAeq0AFABQAUAFABQAUAFABQAUAFABQAUAFABQAUAFABQAUAeVfGT/kovwJ/wCygXn/AKiuvUAeq0AFABQAUAFABQAUAFABQAUAFABQAUAFABQAUAFABQAUAFAHlXwb/wCSi/Hb/soFn/6iug0Aeq0AFABQAUAFABQAUAFABQAUAFABQAUAFABQAUAFABQAUAeVfBv/AJKL8dv+ygWf/qK6DQB6rQAUAFABQAUAFABQAUAeVfGT/kovwJ/7KBef+orr1AHqtABQAUAFABQAUAFABQAUAFABQAUAFABQAUAFAHlXiP8A5On+Hn/ZP/GX/px8OUAeq0AFABQAUAFABQAUAFABQAUAFABQAUAFABQB5V+0t/yTrSP+ygeBP/Uq0ugD1WgAoAKACgAoAKACgAoAKACgAoAKACgAoAKACgAoA8q+Df8AyUX47f8AZQLP/wBRXQaAPVaACgAoAKACgAoAKACgAoAKACgAoAKACgAoA8q8R/8AJ0/w8/7J/wCMv/Tj4coA9VoAKACgAoAKACgAoAKACgAoAKACgAoAKACgDyr9pb/knWkf9lA8Cf8AqVaXQB6rQAUAFABQAUAFABQAUAFABQAUAFABQAUAFABQB5V+yd/yax8G/wDsn/h7/wBN0FAHqtABQAUAFABQAUAFABQAUAFABQAUAFABQAUAeVfBv/kovx2/7KBZ/wDqK6DQB6rQAUAFABQAUAFABQAUAFABQAUAFABQAUAFABQB5V+0t/yTrSP+ygeBP/Uq0ugD1WgAoAKACgAoAKACgAoAKACgAoAKACgAoAKACgD5x+BPxE8X/Dv4IfDz4f8AiH9n34nf2r4Y8K6To195FjYvF9otrSKKTY32obl3IcHAyKAO4/4Xrq//AEb78Vf/AAW2P/yXQAf8L11f/o334q/+C2x/+S6AD/heur/9G+/FX/wW2P8A8l0AH/C9dX/6N9+Kv/gtsf8A5LoAP+F66v8A9G+/FX/wW2P/AMl0AH/C9dX/AOjffir/AOC2x/8AkugA/wCF66v/ANG+/FX/AMFtj/8AJdAB/wAL11f/AKN9+Kv/AILbH/5LoAP+F66v/wBG+/FX/wAFtj/8l0AH/C9dX/6N9+Kv/gtsf/kugA/4Xrq//RvvxV/8Ftj/APJdAF/wj8bLPxR44tvh/qPw98ZeGNVvdKvNZtP7cs4Iori3tZrWKfY0U0nzK17b8EDhj6UAej0AFABQB5V8G/8Akovx2/7KBZ/+oroNAHqtABQAUAeMeGv2mE8YeHNK8W+GvgZ8Ur/SNbsoNR0+6j0yyCz200YkikAN2CAyMp5APNAGj/wvXV/+jffir/4LbH/5LoAP+F66v/0b78Vf/BbY/wDyXQAf8L11f/o334q/+C2x/wDkugA/4Xrq/wD0b78Vf/BbY/8AyXQAf8L11f8A6N9+Kv8A4LbH/wCS6AD/AIXrq/8A0b78Vf8AwW2P/wAl0AH/AAvXV/8Ao334q/8Agtsf/kugA/4Xrq//AEb78Vf/AAW2P/yXQAf8L11f/o334q/+C2x/+S6AD/heur/9G+/FX/wW2P8A8l0AH/C9dX/6N9+Kv/gtsf8A5LoAx9B1jxN4/wD2hPDHi1/hd4u8N6RoHg3xHp1zda5b28Kvc3l9oskMcYimkJJSyuCcgAbR60Ae3UAFABQAUAFABQAUAFABQAUAFABQAUAFABQB5V4j/wCTp/h5/wBk/wDGX/px8OUAeq0AFABQAUAFABQAUAFABQAUAFABQB5V+yd/yax8G/8Asn/h7/03QUAeq0AFABQAUAFABQAUAFABQAUAFABQAUAFABQAUAFABQAUAeVfGT/kovwJ/wCygXn/AKiuvUAeq0AFABQAUAFABQAUAFABQAUAFABQAUAFABQAUAFABQAUAFAHlXwb/wCSi/Hb/soFn/6iug0Aeq0AFABQAUAFABQAUAFABQAUAFABQAUAFABQAUAFABQAUAeVfBv/AJKL8dv+ygWf/qK6DQB6rQAUAFABQAUAFABQAUAeVfGT/kovwJ/7KBef+orr1AHqtABQAUAFABQAUAFABQAUAFABQAUAFABQAUAFAHlXiP8A5On+Hn/ZP/GX/px8OUAeq0AFABQAUAFABQAUAFABQAUAFABQAUAFABQB5V+0t/yTrSP+ygeBP/Uq0ugD1WgAoAKACgAoAKACgAoAKACgAoAKACgAoAKACgAoA8q+Df8AyUX47f8AZQLP/wBRXQaAPVaACgAoAKACgAoAKACgAoAKACgAoAKACgAoA8q8R/8AJ0/w8/7J/wCMv/Tj4coA9VoAKACgAoAKACgAoAKACgAoAKACgAoAKACgDyr9pb/knWkf9lA8Cf8AqVaXQB6rQAUAFABQAUAFABQAUAFABQAUAFABQAUAFABQB5V+yd/yax8G/wDsn/h7/wBN0FAHqtABQAUAFABQAUAFABQAUAFABQAUAFABQAUAeVfBv/kovx2/7KBZ/wDqK6DQB6rQAUAFABQAUAFABQAUAFABQAUAFABQAUAFABQB5V+0t/yTrSP+ygeBP/Uq0ugD1WgAoAKACgAoAKACgAoAKACgAoAKACgAoAKACgAoAKACgAoAKACgAoAKACgAoAKACgDyrxH/AMnT/Dz/ALJ/4y/9OPhygD1WgAoAKAPKvg3/AMlF+O3/AGUCz/8AUV0GgD1WgAoAKAPKv2Tv+TWPg3/2T/w9/wCm6CgD1WgAoAKACgAoAKACgAoAKACgAoAKACgAoAKACgAoAKACgAoAKACgAoAKACgAoAKAPKvEf/J0/wAPP+yf+Mv/AE4+HKAPVaACgAoAKACgAoAKACgAoAKACgAoA8q/ZO/5NY+Df/ZP/D3/AKboKAPVaACgAoAKACgAoAKACgAoAKACgAoAKACgAoAKACgAoAKAPKvjJ/yUX4E/9lAvP/UV16gD1WgAoAKACgAoAKACgAoAKACgAoAKACgAoAKACgAoAKACgAoA8q+Df/JRfjt/2UCz/wDUV0GgD1WgAoAKACgAoAKACgAoAKACgAoAKACgAoAKACgAoAKACgDyr4N/8lF+O3/ZQLP/ANRXQaAPVaACgAoAKACgAoAKACgDyr4yf8lF+BP/AGUC8/8AUV16gD1WgAoAKACgAoAKACgAoAKACgAoAKACgAoAKACgDyrxH/ydP8PP+yf+Mv8A04+HKAPVaACgAoAKACgAoAKACgAoAKACgAoAKACgAoA8q/aW/wCSdaR/2UDwJ/6lWl0Aeq0AFABQAUAFABQAUAFABQAUAFABQAUAFABQAUAFAHlXwb/5KL8dv+ygWf8A6iug0Aeq0AFABQAUAFABQAUAFABQAUAFABQAUAFABQB5V4j/AOTp/h5/2T/xl/6cfDlAHqtABQAUAFABQAUAFABQAUAFABQAUAFABQAUAeVftLf8k60j/soHgT/1KtLoA9VoAKACgAoAKACgAoAKACgAoAKACgAoAKACgAoA8q/ZO/5NY+Df/ZP/AA9/6boKAPVaACgAoAKACgAoAKACgAoAKACgAoAKACgAoA8q+Df/ACUX47f9lAs//UV0GgD1WgAoAKACgAoAKACgAoAKACgAoAKACgAoAKACgDyr9pb/AJJ1pH/ZQPAn/qVaXQB6rQAUAFABQAUAFABQAUAFABQAUAFABQAUAFABQAUAFABQAUAFABQAUAFABQAUAFABQB5V4j/5On+Hn/ZP/GX/AKcfDlAHqtABQAUAeVfBv/kovx2/7KBZ/wDqK6DQB6rQAUAFAHlX7J3/ACax8G/+yf8Ah7/03QUAeq0AFABQAUAFABQAUAFABQAUAFABQAUAFABQAUAFABQAUAFABQAUAFABQAUAFABQB5/rXhbXbv4++DfGtvY79F0rwf4l0u8ufNQeVdXd7oklvHsJ3tuSyuTkAqPLwxBZQQD0CgAoAKACgAoAKACgAoAKACgAoAKAPP8A9nrwtrvgb4BfDTwV4psfsWteH/B+jaXqNt5qSeRdQWUUcse9CyNtdGGVJU4yCRzQB6BQAUAFABQAUAFABQAUAFABQAUAFABQAUAFABQAUAFABQB5/wDEvwtrviDxp8J9W0ix+0Wnhnxhc6pqknmon2e1fQNWtFkwxBfM93bphQW+fONqsQAegUAFABQAUAFABQAUAFABQAUAFABQAUAFABQAUAFABQAUAFAHlXwb/wCSi/Hb/soFn/6iug0Aeq0AFABQAUAFABQAUAFABQAUAFABQAUAFABQAUAFABQAUAef/DTwtrvh/wAafFjVtXsfs9p4m8YW2qaXJ5qP9otU0DSbRpMKSUxPaXCYYBvkzjaykgHoFABQAUAFABQAUAFABQB5/wDEvwtrviDxp8J9W0ix+0Wnhnxhc6pqknmon2e1fQNWtFkwxBfM93bphQW+fONqsQAegUAFABQAUAFABQAUAFABQAUAFABQAUAFABQAUAef614W127+Pvg3xrb2O/RdK8H+JdLvLnzUHlXV3e6JJbx7Cd7bksrk5AKjy8MQWUEA9AoAKACgAoAKACgAoAKACgAoAKACgAoAKACgDz/44eFtd8YeC9N0nw5Y/a7u38YeE9Ukj81I9trZa/YXdzJlyAdkEEr4zubbhQWIBAPQKACgAoAKACgAoAKACgAoAKACgAoAKACgAoA5zxt8SPh58M9Pg1b4j+PfDvhSxupvs8FzreqQWMUsu0t5avMyhm2qxwDnAJ7VLnFSUG9XrbrZWv8AddfeilCTi5paLr67fk/uDW/iR8O/DXhSHx54j8e+HNK8M3KQyQ61fapBBYyJKAYmW4dhGQ4I2kN82RjNVV/cT9nV92V7Wejurtqz62T08mTT/fR56eq3utVa9r/e7epx/wAN7jw1oet+LvGcnjzwveaV8V/Fltqvhae01SORb9BoWnWnlxtwsshbTriQLEXBjAbP3gtOElUVJr3mr262Su3beyTTvtbXYlTjKDqJ+6nZvonfltfvfS3fTc6rxb8Vfhf4BFw3jr4keFvDgtBA1wdW1i3s/KE5kEJfzXXb5hhmCZ+95T4ztOM+eK67u3zSTa9UmnbezT2NOSVr26X+SaTfom0r92l1DwN8Vfhf8T0vJPhr8SPC3i1NPKLdtoesW9+LcvnYJDC7bN21sZxnacdK0cJKKm1o9L9Lq118rr70Z88ebkvrvbrY6mpKCgAoAKACgAoAKACgAoAKACgAoAKAPP8AWvC2u3fx98G+Nbex36LpXg/xLpd5c+ag8q6u73RJLePYTvbcllcnIBUeXhiCyggHoFABQAUAFABQAUAFABQAUAFABQAUAFABQAUAeaftB6TquteA9Ks9G0y7v7iPxx4Lu3itoWldYIPEmmzTSlVBISOKOSR26KiMxwATQB6XQAUAFABQAUAFABQAUAFABQAUAFABQAUAcnrXxb+FXhvxZZeAfEXxN8J6X4n1LyvsWi3utW0F/c+YxWPy7d3Ej7mBC7VOSCBRS/fycKXvNbpatWV3ftZa+muwVP3MVOpon1ei3t+enroSeKvin8MfAuraboPjf4jeF/D2p6ywTTbLVdXt7Se9YsEAhjldWkO5lX5QeSB1NFP97U9jT1npotXrdLTfVppd7MJ/uqftZ6R11e2mr120TV+xhfAzSbb4d/DPwP8ABLV/Eei3fivwZ4O0ax1O0srwSMBDbLb+eqMFk8l5IZAjsi7tp4BBAI++pOOqi0n5Nq6T7NrVLqtQl7tlLS92vO1r272ur9ron8RftA/AXwhLFB4s+N3gHRZZzMsSaj4lsrZpDFK8MoUSSDOyWOSNsfddGU4IIqVOMnZPon8pap+jWqez6FShKN+ZWs7fOydvWzTt2afU6rwz4p8MeNdDtvE3g3xHpevaPehmttQ0y8juracKxViksZKthlIOD1BHatJwlTdpq2z17PVP5rVGcZxnfld7afM1KkoKACgAoAKACgAoAKACgAoAKACgAoA8/wDhp4W13w/40+LGravY/Z7TxN4wttU0uTzUf7RapoGk2jSYUkpie0uEwwDfJnG1lJAPQKACgAoAKACgAoAKACgAoAKACgAoAKACgAoA5Pw18W/hV4z8Q6h4R8H/ABN8J67ruk+Z9v0vTdatrq7tPLfy382GNy8e1yFO4DDHB5op/vaftqesNNVqtdVrtqk7dwqfup+ynpLXR6PTfTy6nHfE7XvA3xUnj+DvhL4neDZvGejeJvDmu3uiNrULX0Ftpus2N/cB7eMtKrGGBgu5ANzoGKg7gU/30XOnqle7WtrPld+1no/PTcKn7qSjU0b2vpe6urfLX012PQ08beDJND1HxNH4u0VtH0d7mPUdQF/Ebaze3YrOs0u7ZGYyrBwxG0qQcYoj70YTjqp25X/Nd2Vu93orbvTcpQlKbpJe8t11Wl9V6NP01OS1X9pP9nXQtZuPDmufHz4c6dq1pMba4sLvxVYw3EMwODG8bShlbPG0jNFL/aGo0vebdlbW7va2nW+lu5EmoR55aKyd/Jq6fo1qn21PRgQQCDkHoaATUldC0DCgAoAKACgAoAKACgAoAKACgAoAKACgAoAKACgAoAKACgAoAKACgAoAKAPKvEf/ACdP8PP+yf8AjL/04+HKAPVaACgAoA8q+Df/ACUX47f9lAs//UV0GgD1WgAoAKAPKv2Tv+TWPg3/ANk/8Pf+m6CgD1WgAoAKACgAoAKACgAoAKACgAoAKACgAoAKACgAoAKACgAoAKACgAoAKACgDxz9ouLTdSuPh14X8XXYi8GeIPFsem+IIZHKQX6tZ3LWtncHIBgmult42jb5ZSUiYMJCrKhCNXFqFRX9ybins6i5WtNm40/aTS6SipLWKaqrKdPCVJ03b4VJ7ONNu0mn0blyRb6QlN+a87+JXhv4O/Cuw8V+Fvhjqkfg7T57nw03jfRNFH2HSdJ0m41BYri9xCqJZSzWwkSV0dG8lBKwGwS06FsTVjQq+/S5+VqWqUvZTlCmr7xnU9lzU9YtzScV7aXOTjKlGVWgrVvZycbaNxUoqU3b7VODqSpy0k5RcU58ijHkf2lvBvw++GGk+NvB/wAG9A0nw3Y6x8JvFF94l0HQraO1sPKRIlsr6S3i2xpOztcRLLt3yoJFJYQjZFKDxVWWFra0eehe7fu1JVoJRXbnp87mlb4IPdq/VgFCM8PWp25nKSTW8oKnNyv/ADKMvZ2b+FzaXxu/QeIRBpHxI+CvwE8Zt/a0Np4kvJNGbUx5/wDa2gv4e1OMxymQnz3ty4t5d2WZDBI+TMa64P69iq8q6UpqlUU9FZ3q0nGdtvfS97Ze0jO0Yw5EeVhpSw2UxqU20pOjKL/llzpuC7ct04be41FOUoTZ0f7OXwW+Dnhj4rfF3W/DXwm8G6TqOg+NEs9Ku7HQbWCawt30PTWeKB0QNEjNLKSqkAmRyR8xzFCco4GlJPWXtU/NKtOyfdKytfay7I6cZCLxii1oqdN/N8936vvufSVZAFABQAUAFABQAUAFAHg/j63tPGPxY8V6F4w+J+v+DtL8IeE7HW9Lk0zxDLpEdu0st2LnUpzG6JcpD9ngHl3HmW6jO+M7znOk4wp1MU5WlCoo66xjHlhKN4vR+0k5x95O6p2g1719JKUqtLDxheM4t9bylzOLimrSXJHlfutN+1V7tRtxfjfVpNZ0L4xfE+f4t+ILLWvhyEPhj+zfEE1tp8ca6Zb3VrLLYwuLa+F3PK4/fxy7wRHHt2jGq5qEadaMb1J1XCUX39t7NUbPSLlDld7KonVUubSHLNCNLE1o4erO1JRhLnTSbi480q3MtLRkpKzvT/dNuLUpqWH4w+IvxA8Na/8AECTVvFms2+k+IPHvh3Q9OjF9Iv8AY16E0eWS1hdSCkVzFPdZUELviI5Mxy6NOE/q+Gbvz1JtPZyiq1SEo30ekYxlBLVRVVtpRSWEqtT2VTEyXK1h3zK2kZOjKUZWez57xbbu5Okkr3Z6Z8MPhjoukfHLxokPij4g3cHhqPSpdNtdS8f67f2sbXEE3m74Li8eOYEgECRWCkArgilhZv6vUm9WqsoapP3VSoSS163nJ3313sla8T72IjDZOnCemnvOrWTenS0Iq21ltq7++UigoAKACgAoAKACgAoAKACgAoAKACgAoAKACgCtqM1zbafdXFnB508ULvFH/fcKSF/E4FcuOq1KOFqVKSvJRbXqk7fibYeEKlaEKjtFtJvsr6s+WdP12Twp8CYvjPovxq1q88c+JvAd/rclhqOvG9gvr1LdJp57XT52aK3+xuzAx2scaBW2yq5Ckd2LpUcNWlhKVT9zzUk53TcacqkYutzO9lKEnK/8O7i4pJJGGGnVxEVXq0v3q5kobJzUZtUNLJvmjy3/AInut82s71fi0s/wu0TxBonw1+KvjG/g174W6/rl1PeeKrvU7i3ntxbLaanbTzyO9qXNxOAsJSJiFKoDEan2cqleWDknBRqYdf3oOdZxcW5XlLmin8blb2b6zlzXhpxcaWMupylzduWcVTlNy5VZLllyK8FFL2iUr/u+WV7vWPH3iHx14D8beMPFcWrfD/wPZyXH9j+JdQ0dpL9JNQ8m/P2KaIn7RB5ErKcpu+UgmIY4MwrS+oYzH0/dnFaJbQmoTckotvTmSlBSu3TcJP4jXLaa9tgsJU96M3K7e8oN0OVt6NtXlGTVlzqoo6HuPwE8MWfh34XeH7i31bxFqM+saZZaleT634hv9XlaeS3jLlZLyaVo1J52IVQEkhQSa93NIRoYyrh6atGE5JenM+u7+bZ5OWzlXwlKvUd5ShFv1tfbZb9F+SPQ6887woAKACgAoAKACgAoAKACgAoAKACgAoAKACgAoAKAPKvg3/yUX47f9lAs/wD1FdBoA9VoAKACgAoAKACgAoAKACgAoAKACgAoAKACgAoAKAPEfjBonhjxr8avh94A+JtvZ6j4P1TStZuYNE1BBJYatrELWphjuIn/AHdwY7drqWOJwwyjygboVZVh4RqVazmryjGDgn0TlJVJLzX7qN94qbWim71XlOGHhyu0XO03s72vTj/hk1Jy7yjTXWz4XXvDnwb0fUtI+FXhjVok+G918Q/7L8U+H2O3Q7G7fTJZYdJjG1Y0gmu/szPahmjM0giKjzTE1Ya2LlFVffio1eTm1bnGUFyq/wASpx9s4XT5HBqLXsYqnFe+Hp1JUlyytT57actN8156bSm1ThK1r0588o2k5viPjX4J8FaXqvi34OfD+1XSPBEmrfD7+1NH0SQ2dpo+qXOvxq4tVhKi0mlthDK6xBcHypeGlLOYDnr1qXNJ8sKsvZy3akqFWc0r3XLTkqcoprlUpzVmrpbV+XD0ZzjFXdCs5K2kknBQcl/e/exvvKMEr2grdrbtp3j/APaQ8OfCL4u6VpniLVNC8CeI7PWrTU7CKW31a1N/o7Wt+YGBjZJlj3EY2rNHMg/1dVhlDFUsTWlFf8uFJW0jUi6zaV22lqpQu2+SUbvm5rZ1lLB0KFGMm/3j5ZN6yi6Ulq1a7WsJ6K7XNyqMo36P9jf4WfDHwl4M1XxN4U+HPhfRdYl8U+KtNk1DT9It7a5e0i127SK3MsaBjEixRqqZ2gIoAAUYqM5LB4dJ6SpUpPzfs1q+71er11fcWJhH6/X0+GSS8k4QbS7XfY+h6yAKACgAoA8o/ad1GbTPhJczy65c6NpMuraRba9qNrcPby2ukS6hBHeyCZCrQjyGkDSggxoXfK7ciYwhVxVClWV4SlZp7SfLLki+6nV5ItPSSfK7p2NYSq06VWph/wCJGLcfK3xSX96MOaUP76ieefEzwP8ACj4K6f4mk+AdlaeB/HV14F1e7g0Xwnp6QW99bwqu2+ntoI9jTQO+IZTtdmkdAZASoPaKU3SqzapXpe0u2lCEqqUpp6cknDnu003GLk0/ZKUIw8I2pVKMFKfvezv/AMvJKDcYSb+KDlyczekW170ed80Gt+DPg78Ote+Fes/ASx0XTtR8X3VwlxPoTIf+Em0Q6bPLPd3siNm9CN9nlW6lMjiWRcPmdg/PmCqUo4nDcvLD2NVzjaygoxfs2orSL9o401ZfBOa2V0YLlqUYV3Lmmp0lGb+JydRKabervD2kpRezgpNXgreS+GL2f4ffsx/BTwJrF/cTaP4s1D4far4buLqQuYrttTsJb3Tt7Ek/xXEKn+Bp0UBIFFe7XipZzHDPem6lvOkqFSK9XTfut6Xg6fxS9pIwn7uFx1dfDJVk+0ZKTS9FNJvraaldrnhE9i8EfAb4G6b+1n42uNO+DPgW1l0jwx4Z1XT3g8O2aNZ3sl5qu+5hIjzHM3lRZkXDHy0yflGPPwT9jhajp6NVXFW0tH2VL3V5avTbV92b5gvbToe015o1HK+t2pws33a6Nn0zUEhQAUAFABQAUAFABQAUAFABQAUAeOftFxabqVx8OvC/i67EXgzxB4tj03xBDI5SC/VrO5a1s7g5AME10tvG0bfLKSkTBhIVZUIRq4tQqK/uTcU9nUXK1ps3Gn7SaXSUVJaxTVVZTp4SpOm7fCpPZxpt2k0+jcuSLfSEpvzXnfxK8N/B34V2Hivwt8MdUj8HafPc+Gm8b6Joo+w6TpOk3GoLFcXuIVRLKWa2EiSujo3koJWA2CWnQtiasaFX36XPytS1Sl7KcoU1feM6nsuanrFuaTivbS5ycZUoyq0Fat7OTjbRuKlFSm7fapwdSVOWknKLinPkUY8j+0t4N+H3ww0nxt4P+DegaT4bsdY+E3ii+8S6DoVtHa2HlIkS2V9JbxbY0nZ2uIll275UEiksIRsilB4qrLC1taPPQvdv3akq0Eortz0+dzSt8EHu1fqwChGeHrU7czlJJreUFTm5X/mUZezs38Lm0vjd+g8QiDSPiR8FfgJ4zb+1obTxJeSaM2pjz/7W0F/D2pxmOUyE+e9uXFvLuyzIYJHyZjXXB/XsVXlXSlNUqinorO9Wk4ztt76XvbL2kZ2jGHIjysNKWGymNSm2lJ0ZRf8ALLnTcF25bpw29xqKcpQmzo/2cvgt8HPDHxW+Lut+GvhN4N0nUdB8aJZ6Vd2Og2sE1hbvoems8UDogaJGaWUlVIBMjkj5jmKE5RwNKSesvap+aVadk+6Vla+1l2R04yEXjFFrRU6b+b57v1ffc+kqyAKACgAoAKACgAoAKACgAoAKAOF+O2peJdH+C3jrVfBs88Gt2fh6/nsZbeMyTRSrA5DxqOWkXGVHOWA4NYYhwSj7aXLTcoKbTs1Bzipu/S0OZ36b9DpwkZSrJU4qU9eVP4XOz5FL+65WUvK55ppnw4/Zu8DXHgHxp8L103R/E2vpJ/YGpaJte78YCSzeV11CZVZ7+J1VZ3mnYkSKknmqzZbXMJYjCyrUcNHlqKFS1NK0FyrR8q0XJLlUHprJQTaqOEuPBqjiKUK2Kk3Fyheb+NOUtVfV3l7ylCzSSb5VyKUfPbHw38N9K+CHw5+NHhVNO/4WzreraDDL4jtVUaxrWszXcSalYXcuRLMmBeJLbSMUhWA4SP7OuzsnClhszpUMB/ClK1k9JUGryqP+ZqH71Td26ii7uUtZvVrYbE1Makq0YzbX/PuqvghHV2Sm40opO0oPl1jLXh9fvZ/ht+y18ZdWvr+4fwv46vfH9pOZ5C8emayNTv4rcqWP7uK5REi2jCieOLA3XDE82E0hl2EfbCyh/wCBQnUg313dSGmn71OVvZxXqwVs3r4hbRklJeXs1afqm+We94uDtGMJyfr/AIn+A/wO1r9qjwVNrHwZ8C38mr+DPEGqag9z4ds5WvL1LzSQlzMWjPmSqJZAJGyw8x8H5jnXCpUKmKdL3eX2TjbSzcqzbXZtpNtb2XY8Wm3UyvCOet2ou/WKouyfdKy020Pp8AAAAYA6CsTpSUVZC0DCgAoAKACgAoAKACgAoAKACgAoA8H8TeLvAPwu/aO1Txp8X/EGmeHLDU/CWn6d4b17XLiO00+Jkubl76yjuZSI455M2kpjLBpUjUgMIG2LDTjCnWpN2nKal5ygoRUbd1CftG0vhdRN25lesTCc1QqbwXMrfyzbu5Ptzw5Yx6e5NLWTvyGkeJfg94T8U+A/ioNOk8IfCoW3iX+ydR1mM22l2mqXd5bsl8GlYrZQ3UQu/s8jmJGWZkUKbhFkrDf7LGVGr7knTpxhGWkowi6jnTd9pW9i/Zt8yjBR5V7JxhFf/aE6lP3oqo3Ua15pOMYwmrbxi3UjOasnOUZ3knznD6x4W8KfFH4g6HLpFvKngLxd8W7nUNCvLT90k90nha7M2q2DbcBTeR+bHOmVeWJplLBw7LBUq1OEY35JqlWlT01pwdShyJp95OpPlkrOlUUZJxbiaYypCpRrNWlFqhCeukpe0kpK6ad1TcINppxceVNShp6P8IvEWva38efi1p/i+ye38RaD4J8N6XqrCEpDczJPq7LcwEjDRTRukoAJ2FzG3zIwHNjpwq5Jiq0I8qlOp7t78r9jSTjd6tJ/DJ25o8srK9lrZ0sdg6Ld7KbT/mi6kOVu1lfpJJWU1JK8bN+ifsqf8myfCj/sS9G/9I4q9vOP9/rf4mcNHep/jqf+nJHqleabBQAUAFABQAUAFABQAUAFABQB45+0XFpupXHw68L+LrsReDPEHi2PTfEEMjlIL9Ws7lrWzuDkAwTXS28bRt8spKRMGEhVlQhGri1Cor+5NxT2dRcrWmzcaftJpdJRUlrFNVVlOnhKk6bt8Kk9nGm3aTT6Ny5It9ISm/Ned/Erw38HfhXYeK/C3wx1SPwdp89z4abxvomij7DpOk6TcagsVxe4hVEspZrYSJK6OjeSglYDYJadC2JqxoVffpc/K1LVKXspyhTV94zqey5qesW5pOK9tLnJxlSjKrQVq3s5ONtG4qUVKbt9qnB1JU5aScouKc+RRjyP7S3g34ffDDSfG3g/4N6BpPhux1j4TeKL7xLoOhW0drYeUiRLZX0lvFtjSdna4iWXbvlQSKSwhGyKUHiqssLW1o89C92/dqSrQSiu3PT53NK3wQe7V+rAKEZ4etTtzOUkmt5QVOblf+ZRl7OzfwubS+N36DxCINI+JHwV+AnjNv7WhtPEl5JozamPP/tbQX8PanGY5TIT5725cW8u7LMhgkfJmNdcH9exVeVdKU1SqKeis71aTjO23vpe9svaRnaMYciPKw0pYbKY1KbaUnRlF/yy503BduW6cNvcainKUJs6P9nL4LfBzwx8Vvi7rfhr4TeDdJ1HQfGiWelXdjoNrBNYW76HprPFA6IGiRmllJVSATI5I+Y5ihOUcDSknrL2qfmlWnZPulZWvtZdkdOMhF4xRa0VOm/m+e79X33PpKsgCgAoAKACgAoAKACgAoAKACgDifjb4s1rwJ8HvGvjTw6IP7T0TQr2/tGnXdFHLHCzLI47qpG4juFIrKonJwpqXLzzhFy091TnGLlrp7qbeummuhvh0nUu4c9k2orRzaTagn0c2lFPpe5xVt8NLb4a3fh7xppXxo8WXGpTM8N/b+IPElzqNr4qeS3d/JhtJ5vItJ2kTzY/sccYVVdBGYztBjq7wMavsYaKM2oO7leEXJNSd53jZ8121KPNzLmUZw58JTWNjCdWdnJwbmtIpSkk7x0jyvmtHZp8tnupcDBDr3h/4OeCf2jbf4keKLvxhrs3h6+1OCfX7u40jU01O5t45tPh05na1gXbc7YXghSVWijLO+ZfM761COX5lDA07zg5+zd9W03Z1b9HC3tXy8sORSikoWSyjUli8LWxVSLhKMZzUduRwTapyWl3p7KXMubmblpOzXF3nxM+Ivg/9n/4t6hr/jzWbiLxDN48PhfVpLyQXWj6hY3t9GlhHOMMqGCBZYOdyGG4UEL5Sjlwq5qWBoS+JrDSv1nGcoOopd3Fy73nTlbltSnKXqQhH+1qrt+7UlFq2kX7NNS8oyb5XslNRs3KrZek+JPhppOpftKeE9In8XfEaLT/ABB4U1zXb+ytPiJr9tbveQXWmLE6RRXipEqrczDy4wsZ38qcDGuFiqVTEW19m6bjfW3NKrfe90+WOjuklZKx5EJSq5bhasn702ot7XXsm+nW6Tb3b1b1Z9JgYAA7VkdCVlYWgYUAFABQAUAFABQAUAFABQAUAfKOleOPgP4L8B/EH4WfGx7KXxVrniTW5tV8L3IUa14pNzeSfYpbG3yst2JLf7LHDJDkRmIJuQwMEzilXweHo0k5ShGCcYu0o1U05yeq5H7S9XnbSUWqnMo+8azbo42rWqySUtVJr3fZONox2fMoxvTlG0nKSkuVudnsW3jX4RfDXxJ8U9F+Ot9Y6Vd+Lp7drGx8QBZJte0QaXbwx2Npu3HUGSX7VG1tEZZBLMxKn7QjSGK5a+EeGS56nNU5owVnKUqkuSUY2Ts6fs4xlZJcnLdOm1HOhz0a9LEJ8kOSCg5OygopcynJ3SkqjlN3k/clF3tovPPhH4D8baf44XxINLux8QfBHwv8HPBZ3UwFzcWrT6qLjSp5G6tJCkakscC4hhkJPl5PZKrOhCrXqvnl7W1Zx1U2qFFTlFdbVOapTtZvWCcY1JpzVp06/sKVNckH7eVO90or2n7tNbqPJLkkmnyxbajzxja54c1qz8SfspaJ4g05LhLXUvjTDdQrcQPDKqP473APG4DIwB5VgCDkGihD2dfLo3TtSjqtU/8AZZ6p9mViZ87zR2s+WSae6apwTT9Hp2Ps2ucQUAFABQAUAFABQAUAFABQAUAeD+JvB3gP4oftHap4N+MOi6T4l0/TvCWn6l4a8P63apdWLs9zcpf3i20oMUs6EWkZk2loklUAqJm3rDQjOnWqNXmppecabhFxt2U5+05mvi5Ip/ArViZTiqEL2pvmf+Konqn3UYOLgn1lUfTTj9K8OfBvxT4r8A/C5tWi8W/Co2/iVNG0vXj9q0681a1u4FSyjEyhLuK1h+2fZ42EqhI2dC3kK0dYa2Ki6tX35KnTlCUtZSi3UU6jvu7eyj7S3M4zUuZ+1lKcV74dOFNcsfaNVLaKMuWLhTVtoyk5ylHWMakFC0GlA4TXvCVjrfj/AEH4aeAvEF3pXhbQfi9PB4XubGQmHRb6HwvdzzW1qA2020F4CDbcRKTNBgIpRVgZV6ijiU06kKdf2bldqVNToxXPrdxbdWle6l7OMXFp8sjTGQp06Faja0ZKhzqNlyzlUldx0ajPk9nU2a5pc7Tcnfs/CkXgv47/ABh+KWl/E3wJoOrXej+DvDNtrWh6tYRXsNhqsE+s7iqTKwxhxJFJjLRSo44eubHezeT4jFUL256koN/FH9zTTTa2lFpxlbS6dm1ZvZOdPGYXD1HraadtFKLqU2na792StJJttfDL3otLvv2MPh/4D8Hfs6/D7V/CPgnQNDvtf8J6Nd6tdabpsNtLqE/2RD5lw8agyvl3O5yTlm9TXt5r7mLqUY6RUnZdF6LZbL7kedRinOpNrXnmr9bKcrL0XRdD3KvNOgKACgAoAKACgAoAKACgAoAKACgAoA4X47aX4j1v4LeOtH8IC7bWrzw9fw2KWjbZ5JWgcBIm/hdvuqcjBIORWGIUGoutHmpqUHNJX5oKcXONt3eHMrLV3sjpwjkqy9nJRnryye0ZNPlk/KMrSa2aR5ppnxH/AGbvHNx4B8F/C9tN1jxNoCSf2BpuibUu/B4js3idtQhVlewiRWWB4Z1BMjJH5TMuF1zCOIxUq1bDS5qjhUtUTvB8y0XMtHzy5XBa6xU0kqbnHjwbo4elCjiotRUoXg/jbjLV20d4+85Tuk02uZ86jLz+08TfDvVvgj8Ofgp4ZubeX4s6DqugSP4fVQut6Pq0F1E+o6hdw4MkMe03byXTqI50nOHkFwnmdtSdLEZnSr4C3soyvdLSNBLllTf8rdP90oOzjUcVZOOkctWhhsTSxrTqyjO/adWXvQlDRXXtOWpGSXuwXM7KLtwviqyn+Hv7Kvxh8c6RYXEujeLbzx7pniSC2jL+VeHVdQis9R2KCTwFtpmHOz7OzYSBjXLhfdjl2HfwyWEce0ZXpuS8lU33sqkVZc1Wcj1oa5tiK/2oOz84ezT++Dbl0vBzu5ONOJ9Map/ydH8Ov+ye+JP/AEt0atqP8TGf9wf/AEqueLQ/5FWC/wAa/wDTLPZ6wOoKACgAoAKACgAoAKACgAoAKACgAoAKACgAoAKACgAoAKACgAoAKACgAoAKAPKvEf8AydP8PP8Asn/jL/04+HKAPVaACgAoA8q+Df8AyUX47f8AZQLP/wBRXQaAPVaACgAoA8q/ZO/5NY+Df/ZP/D3/AKboKAPVaACgAoAKACgAoAKACgAoAKACgAoAKACgAoAKACgAoAKACgAoAKACgAoAKAKWt6JoviXSLzw/4j0iy1XS9Qha3vLK9t0nt7iJhho5I3BV1I4IIINTOEaitNXWj+ad19z1XmVGcoO8Xb/g6P71oZfhH4dfD74f6JN4a8B+BfD3hvSLiR5ptP0jTILO2kkdQrO0USqpYqqgkjJAA7VVX9/D2VX3o2tZ6qzvdW7O7082TT/dT9pT0lo7rR3Wzv5dDh7Dwx8JPAXjKw+AvhT4M+ENJ0Lxx4e1vXNTh0/Sra1tJxZTabbNDNaxxBJ/NXUuWY8CHbhg3y1zyajG+kXdeT0d12d0td9F2QQ/dz9pDSW11vbXr8397PSL3w74f1O+0zU9S0LT7u80WR5tNuJ7VJJbKR42jd4WIzGxjZkJUglWI6Eikm1JzW7TV+tm02vRtJtd0n0RKilT9kl7ujt0uttNtOnboS2OjaRpdxfXmmaVZ2k+qXAur6WCBY3upxGkYklKgF38uONNzZO1FHQAUlpFQWyvZerbf3ttvu22U/elzPeyXyWy9Fd2LlABQAUAFABQAUAFABQBzXi74Z/Dj4gXGm3fj34f+G/Ek+jStNpsur6TBePZSEqS8JlRjGxKISVwflX0FEP3VRVoaTVtVvpqtd9Hqgl79N0Zawe66PdarZ6Nr5sNb+Gfw48S+J9M8a+I/h/4b1XxFou3+zNXvdKgnvbLaxZfJndC8eGJI2kYJJop/upupT0k1ZtaNqzVm+1m16NhP97BU56xTuk9Uno7273S18l2OX+DkujfFr4JeCvH/izwd4da+8caLoni3VreLT0Ns+pyWtvMswWTcS0bJH5bOzOoij+bKg0R9xxcdOVtx8m7ttdm23e2933YP3uZP7Ss/NbWfdW6bHocGl6Za311qltp1rDeXwjF1cRwqss4jBCB2Ay20EgZJxk4oXupxWzd/m0lf1tFK/ZJdED1fM97W+SbdvS7bt3bfVlqgAoAKACgAoAKACgAoAKACgAoAKACgAoAKACgAoA5rw/8M/hv4T8Qar4s8LfD7w1o2ua67Sarqen6TBb3d+zOXYzzIgeUliWJYnJOetKCUKXsI6Q7dNL2026v733Cf7yaqz1klZN7200v20WnkuxwPiDwr8OvhVrXg3wV4G+E/gfS9I+KXii40TxNb22gwQJeQJomqXoZ1iCrI5ks0UmQONkkgxlgwqLcIRpx0jF3iuiatZpdGuVarsuyBvmqSrP45bvq993u93977nqD+GfDcmoXmrSeH9Na+1G0TT7y5a0jMtzaoXKQSPjLxqZJCEJKje2B8xzEoRnCVKSvGXxLo9Larrppr00HGThKEouzh8Pls9O2qT07Iu2lpaafaQ2Fhaw21tbRrDDDCgSOKNRhVVRwqgAAAcACtJzlUk5zd29W3u35kQhGnFQgrJaJLZImqSgoAKACgAoAKACgAoAKACgAoAKACgAoAKACgAoAKAPKvg3/AMlF+O3/AGUCz/8AUV0GgD1WgAoAKACgAoAKACgAoAKACgAoAKACgAoAKACgAoAx/Fng3wh490Sbwz458K6P4i0e4ZHm0/VrGK7tpGRgylopVZSQwBGRwQDUyhGTTkrtarydrafJtejKU5RTSe+/n1/NJla0+HXw+0/wa3w5sPAvh628JvBJatoMOmQJpzQyEmSM2wXyijFmJXbg7jnrVVf39va+9a2+vw2tv2srdrKxNP8Actunpe+2m+/39e5yHw00z4b3f/CZ/DDw98KvDWg6D8P/ABVbWFvYWdhAlnNc/wBn6fqqXaW6RqkMiy3q4xuO6ESBgTha55NxlfWN7eV73t2vzO9u77slRjFSSXxfF56W176JLXoj0CTw/oMuuw+KJdEsH1m3tZLGHUWtkN1HbOyu8Ky43iNmRGKg4JRSRkCpj7vNy6c1r+dr2v3td27Xdt2VL30lLVJtrybVm12bWj8iTStG0jQrVrHRNKs9PtnnmuWhtYFiRppZGklkKqACzyO7s3VmZickk0dFHokkvJLRJeSWiXQH70nN7vd9+mvySRcoAKACgAoAZLFFPE8E8SSRyKUdHUFWUjBBB6g1M4RqRcJq6ejT2aKhOVOSnB2a2ZzPgb4VfC/4YJeR/DX4b+FvCSagUa7XQ9Ht7AXBTOwyCFF37dzYznG4461o5ycVBvRa26Xdrv52X3Iz5I83PbXa/Wxy19o3wx+D/jfw0ng/4S+F9N1L4qeIp9F1XUdN063sp5GXTNR1EzTtHFuuSzWTIVdhzOXycFWzUIqj9XS/d6Ll+zomlptom0vJsuTcqvt5az11666vXfVpN+h3D+CfBsui6b4bl8JaK+kaLJbS6bYNYRG2sntiDbtDFt2xmIqpQqBsKjbjFaSnKVRVpO8ld363aaeu+qbT7ptbMmy5ZQ6SvddHd3d+93q79dS9Fo2kQatc69BpVnHqd5BFbXN6kCieaGIu0UbyAbmVDLIVUnAMj4xuOZXupxWzd/nZK/rZJX7JLoN+9Zvpe3lfe3rbUuUAFABQAUAFABQAUAFABQAUAFABQBS1vRNF8S6ReeH/ABHpFlqul6hC1veWV7bpPb3ETDDRyRuCrqRwQQQamcI1FaautH807r7nqvMqM5Qd4u3/AAdH960Mvwj8Ovh98P8ARJvDXgPwL4e8N6RcSPNNp+kaZBZ20kjqFZ2iiVVLFVUEkZIAHaqq/v4eyq+9G1rPVWd7q3Z3enmyaf7qftKektHdaO62d/LocPYeGPhJ4C8ZWHwF8KfBnwhpOheOPD2t65qcOn6VbWtpOLKbTbZoZrWOIJP5q6lyzHgQ7cMG+WueTUY30i7ryejuuzulrvouyCH7uftIaS2ut7a9fm/vZ6Re+HfD+p32manqWhafd3miyPNptxPapJLZSPG0bvCxGY2MbMhKkEqxHQkUk2pOa3aav1s2m16NpNruk+iJUUqfskvd0dul1tptp07dCWx0bSNLuL680zSrO0n1S4F1fSwQLG91OI0jEkpUAu/lxxpubJ2oo6ACktIqC2V7L1bb+9tt922yn70uZ72S+S2XoruxcoAKACgAoAKACgAoAKACgAoAKACgDk/DXwk+FXgzxDqHi7wf8MvCeha7q3mfb9U03Rba1u7vzH8x/NmjQPJucBjuJywyeaKf7qn7GnpDTRaLTRabaJu3YKn72ftZ6y11er1318+pzXj7Sfhp8KtRHxm0/wCE/hmbxbrOu6F4eutZh0+3ttRlTU9Ts9OLvdiIyuIxOj7CfmESrleGBT/cxcaeie6Wl7u7v3u9fXXcKn72SlU1a2vraytp8tPTTY7a48EeDLvw9e+Ebrwjos2hak073ulyWETWly00jSTGSErscySOzsWB3MxJySTR/L/d5eXy5bctu3LZcttrK2xSnJSlNPWW76u6s797rT002Lz6Joz6pba4+kWTalZ28tpbXht0M8MEjI0kSSY3KjNFEWUHBMaEj5RhptczX2rX87Xtfva7t2u+5CilCNNL3Y7LotLaLppp6aF2kMKACgAoAKACgAoAKACgAoAKACgAoAKACgDivAHjXVfFXiv4laFqFvaR2/g7xRBoli0KMHkgfRdMvi0pLEF/NvpVBUKNioMZBZgDtaACgAoAKACgAoAKACgAoAKACgAoAKAKWt6JoviXSLzw/wCI9IstV0vUIWt7yyvbdJ7e4iYYaOSNwVdSOCCCDUzhGorTV1o/mndfc9V5lRnKDvF2/wCDo/vWhl+Efh18Pvh/ok3hrwH4F8PeG9IuJHmm0/SNMgs7aSR1Cs7RRKqliqqCSMkADtVVf38PZVfeja1nqrO91bs7vTzZNP8AdT9pT0lo7rR3Wzv5dDh7Dwx8JPAXjKw+AvhT4M+ENJ0Lxx4e1vXNTh0/Sra1tJxZTabbNDNaxxBJ/NXUuWY8CHbhg3y1zyajG+kXdeT0d12d0td9F2QQ/dz9pDSW11vbXr8397PSL3w74f1O+0zU9S0LT7u80WR5tNuJ7VJJbKR42jd4WIzGxjZkJUglWI6Eikm1JzW7TV+tm02vRtJtd0n0RKilT9kl7ujt0uttNtOnboS2OjaRpdxfXmmaVZ2k+qXAur6WCBY3upxGkYklKgF38uONNzZO1FHQAUlpFQWyvZerbf3ttvu22U/elzPeyXyWy9Fd2LlABQAUAFABQAUAFABQAUAFABQBFc21veW8tpdwRzwTo0csUihkkRhgqwPBBBIINTOEasXCauno09muzKhOVOSnB2a1TR594R/Z8+FHgfX7LxJ4f0PURdaVFLDpMN9r2oX9npEcgCslhaXM8kFkuwCMC3jjCx/uxhPlrWNSUb3d21Zt6ya0dnJ3k02k5a+81Fu7SaznCM3qrK/NZaRvrryq0b6u2ml3a12YHiX4ZfA/4UXtj8SbnwjqTn/hJdNt7HT4NTuptNsdU1TUIbKO8t9MlnFlbyedeb3miiWTEk7DczsHij/s6Sp9E4rq1F/Zi3dxjb3bKyUfdXu6FVv38nKe8mm+nM1azlb4ndJ3d/eSl8STOp1v4F/CjxJ8OdW+EuveD4L7wnrl1dXt9p01xMwknuLprqWQSb/MRjO7SAow2HG3aAABe66LW9Lk5P7vJZR+5Kzve6upXTd9FVnGpUqp+9O/N53Sjttsl9199TopfB3hybxTp3jSXTt2s6Tp9zpVnc+dIPKtbh4Xmj2btjbmtoTuILDZwQCc0pOLm19u1/Pl5rfdzS2767IwjCMaUKC+GDul2duX1201/M2qksKACgAoAKACgAoAKACgAoAKACgAoAKAOK+CHjXVfiV8F/APxG123tINS8VeF9K1u8itEZYI57m0jmkWNWZmCBnIALMcYyT1oA7WgAoAKACgAoAKACgAoAKACgAoAKAOc8bfDf4efEzT4NJ+I/gLw74rsbWb7RBba3pcF9FFLtK+YqTKwVtrMMgZwSO9S4RclNrVaX62dr/fZfcilOSi4J6Pp6bfm/vHaz8Ovh94j8JR+AfEPgXw9qnhiGOGGPRb3TIJ7BI4seUgt3UxhU2rtG3C7RjGKqr+/n7Sr70r3u9Xd3V7vrq9fNk0/wBzHkp6Lay0Vr3t96v6k1h4I8GaVY6Lpel+EdFs7Pw227Rbe3sIo4tNPlvFm2VVAhPlySJ8gHyuw6Eiqc5Slzt625b9eXTT091abaLsiVGMYOml7rd7dL3ve3e+t++u5z3gfV/D3iXxz8Svs/g3TrDU/D2tWnhm/wBTREafVohpVlfxGVggbbH/AGnJGsbM4G1mBG8qM3GMoSpNe7J3a6NtJNtdW0kvRJbIvmblGfWKsn1Svey7K+vrqdjpWk6XoOmWmiaHptrp2nWEKW1paWkKww28KAKkcaKAqKoAAUAAAYFaTnKpJzm7t9WSklt5v5vVv5vVlupGFABQAUAFABQAUAFABQAUAFABQAUAFABQBxXxe8a6r4A8KWGu6Nb2k1xdeKPDWiOtyjMgg1DWrKxmYBWU71iuZGQ5wHCkhgCpAO1oAKACgAoAKACgAoAKACgAoAKACgAoAKACgAoAKACgAoAKACgAoAKACgAoAKACgAoA8q8R/wDJ0/w8/wCyf+Mv/Tj4coA9VoAKACgDyr4N/wDJRfjt/wBlAs//AFFdBoA9VoAKACgDyr9k7/k1j4N/9k/8Pf8ApugoA9VoAKACgAoAKACgAoAKACgAoAKACgAoAKACgAoAKACgAoAKACgAoAKACgAoAKACgDyrxH/ydP8ADz/sn/jL/wBOPhygD1WgAoAKACgAoAKACgAoAKACgAoAKAPKv2Tv+TWPg3/2T/w9/wCm6CgD1WgAoAKACgAoAKACgAoAKACgAoAKACgAoAKACgAoAKACgDyr4yf8lF+BP/ZQLz/1FdeoA9VoAKACgAoAKACgAoAKACgAoAKACgAoAKACgAoAKACgAoAKAPKvg3/yUX47f9lAs/8A1FdBoA9VoAKACgAoAKACgAoAKACgAoAKACgAoAKACgAoAKACgAoA8q+Df/JRfjt/2UCz/wDUV0GgD1WgAoAKACgAoAKACgAoA8q+Mn/JRfgT/wBlAvP/AFFdeoA9VoAKACgAoAKACgAoAKACgAoAKACgAoAKACgAoA8q8R/8nT/Dz/sn/jL/ANOPhygD1WgAoAKACgAoAKACgAoAKACgAoAKACgAoAKAPKv2lv8AknWkf9lA8Cf+pVpdAHqtABQAUAFABQAUAFABQAUAFABQAUAFABQAUAFABQB5V8G/+Si/Hb/soFn/AOoroNAHqtABQAUAFABQAUAFABQAUAFABQAUAFABQAUAeVeI/wDk6f4ef9k/8Zf+nHw5QB6rQAUAFABQAUAFABQAUAFABQAUAFABQAUAFAHlX7S3/JOtI/7KB4E/9SrS6APVaACgAoAKACgAoAKACgAoAKACgAoAKACgAoAKAPKv2Tv+TWPg3/2T/wAPf+m6CgD1WgAoAKACgAoAKACgAoAKACgAoAKACgAoAKAPKvg3/wAlF+O3/ZQLP/1FdBoA9VoAKACgAoAKACgAoAKACgAoAKACgAoAKACgAoA8q/aW/wCSdaR/2UDwJ/6lWl0Aeq0AFABQAUAFABQAUAFABQAUAFABQAUAFABQAUAFABQAUAFABQAUAFABQAUAFABQAUAeVeI/+Tp/h5/2T/xl/wCnHw5QB6rQAUAFAHlXwb/5KL8dv+ygWf8A6iug0Aeq0AFABQB5V+yd/wAmsfBv/sn/AIe/9N0FAHqtABQAUAFABQAUAFABQAUAFABQAUAFABQAUAFABQAUAFABQAUAFABQAUAFABQAUAeVeI/+Tp/h5/2T/wAZf+nHw5QB6rQAUAFABQAUAFABQAUAFABQAUAFAHlX7J3/ACax8G/+yf8Ah7/03QUAeq0AFABQAUAFABQAUAFABQAUAFABQAUAFABQAUAFABQAUAeVfGT/AJKL8Cf+ygXn/qK69QB6rQAUAFABQAUAFABQAUAFABQAUAFABQAUAFABQAUAFABQAUAeVfBv/kovx2/7KBZ/+oroNAHqtABQAUAFABQAUAFABQAUAFABQAUAFABQAUAFABQAUAFAHlXwb/5KL8dv+ygWf/qK6DQB6rQAUAFABQAUAFABQAUAeVfGT/kovwJ/7KBef+orr1AHqtABQAUAFABQAUAFABQAUAFABQAUAFABQAUAFAHlXiP/AJOn+Hn/AGT/AMZf+nHw5QB6rQAUAFABQAUAFABQAUAFABQAUAFABQAUAFAHlX7S3/JOtI/7KB4E/wDUq0ugD1WgAoAKACgAoAKACgAoAKACgAoAKACgAoAKACgAoA8q+Df/ACUX47f9lAs//UV0GgD1WgAoAKACgAoAKACgAoAKACgAoAKACgAoAKAPKvEf/J0/w8/7J/4y/wDTj4coA9VoAKACgAoAKACgAoAKACgAoAKACgAoAKACgDyr9pb/AJJ1pH/ZQPAn/qVaXQB6rQAUAFABQAUAFABQAUAFABQAUAFABQAUAFABQB5V+yd/yax8G/8Asn/h7/03QUAeq0AFABQAUAFABQAUAFABQAUAFABQAUAFABQB5V8G/wDkovx2/wCygWf/AKiug0Aeq0AFABQAUAFABQAUAFABQAUAFABQAUAFABQAUAeVftLf8k60j/soHgT/ANSrS6APVaACgAoAKACgAoAKACgAoAKACgAoAKACgAoAKACgAoAKACgAoAKACgAoAKACgAoAKAPKvEf/ACdP8PP+yf8AjL/04+HKAPVaACgAoA8q+Df/ACUX47f9lAs//UV0GgD1WgAoAKAPKv2Tv+TWPg3/ANk/8Pf+m6CgD1WgAoAKACgAoAKACgAoAKACgAoAKACgAoAKACgAoAKACgAoAKACgAoAKACgAoAKAPKvEf8AydP8PP8Asn/jL/04+HKAPVaACgAoAKACgAoAKACgAoAKACgAoA8q/ZO/5NY+Df8A2T/w9/6boKAPVaACgAoAKACgAoAKACgAoAKACgAoAKACgAoAKACgAoAKAPKvjJ/yUX4E/wDZQLz/ANRXXqAPVaACgAoAKACgAoAKACgAoAKACgAoAKACgAoAKACgAoAKACgDyr4N/wDJRfjt/wBlAs//AFFdBoA9VoAKACgAoAKACgAoAKACgAoAKACgAoAKACgAoAKACgAoA8q+Df8AyUX47f8AZQLP/wBRXQaAPVaACgAoAKACgAoAKACgDyr4yf8AJRfgT/2UC8/9RXXqAPVaACgAoAKACgAoAKACgAoAKACgAoAKACgAoAKAPKvEf/J0/wAPP+yf+Mv/AE4+HKAPVaACgAoAKACgAoAKACgAoAKACgAoAKACgAoA8q/aW/5J1pH/AGUDwJ/6lWl0Aeq0AFABQAUAFABQAUAFABQAUAFABQAUAFABQAUAFAHlXwb/AOSi/Hb/ALKBZ/8AqK6DQB6rQAUAFABQAUAFABQAUAFABQAUAFABQAUAFAHlXiP/AJOn+Hn/AGT/AMZf+nHw5QB6rQAUAFABQAUAFABQAUAFABQAUAFABQAUAFAHlX7S3/JOtI/7KB4E/wDUq0ugD1WgAoAKACgAoAKACgAoAKACgAoAKACgAoAKACgDyr9k7/k1j4N/9k/8Pf8ApugoA9VoAKACgAoAKACgAoAKACgAoAKACgAoAKACgDyr4N/8lF+O3/ZQLP8A9RXQaAPVaACgAoAKACgAoAKACgAoAKACgAoAKACgAoAKAPKv2lv+SdaR/wBlA8Cf+pVpdAHqtABQAUAFABQAUAFABQAUAFABQAUAFABQAUAFABQAUAFABQAUAFABQAUAFABQAUAFAHlXiP8A5On+Hn/ZP/GX/px8OUAeq0AFABQB5V8G/wDkovx2/wCygWf/AKiug0Aeq0AFABQB5V+yd/yax8G/+yf+Hv8A03QUAeq0AFABQAUAFABQAUAFABQAUAFABQAUAFABQAUAFABQAUAFABQAUAFABQAUAFABQB5V4j/5On+Hn/ZP/GX/AKcfDlAHqtABQAUAFABQAUAFABQAUAFABQAUAeVfsnf8msfBv/sn/h7/ANN0FAHqtABQAUAFABQAUAFABQAUAFABQAUAFABQAUAFABQAUAFAHlXxk/5KL8Cf+ygXn/qK69QB6rQAUAFABQAUAFABQAUAFABQAUAFABQAUAFABQAUAFABQAUAeVfBv/kovx2/7KBZ/wDqK6DQB6rQAUAFABQAUAFABQAUAFABQAUAFABQAUAFABQAUAFABQB5V8G/+Si/Hb/soFn/AOoroNAHqtABQAUAFABQAUAFABQB5V8ZP+Si/An/ALKBef8AqK69QB6rQAUAFABQAUAFABQAUAFABQAUAFABQAUAFABQB5V4j/5On+Hn/ZP/ABl/6cfDlAHqtABQAUAFABQAUAFABQAUAFABQAUAFABQAUAeVftLf8k60j/soHgT/wBSrS6APVaACgAoAKACgAoAKACgAoAKACgAoAKACgAoAKACgDyr4N/8lF+O3/ZQLP8A9RXQaAPVaACgAoAKACgAoAKACgAoAKACgAoAKACgAoA8q8R/8nT/AA8/7J/4y/8ATj4coA9VoAKACgAoAKACgAoAKACgAoAKACgAoAKACgDyr9pb/knWkf8AZQPAn/qVaXQB6rQAUAFABQAUAFABQAUAFABQAUAFABQAUAFABQB5V+yd/wAmsfBv/sn/AIe/9N0FAHqtABQAUAFABQAUAFABQAUAFABQAUAFABQAUAeVfBv/AJKL8dv+ygWf/qK6DQB6rQAUAFABQAUAFABQAUAFABQAUAFABQAUAFABQB5V+0t/yTrSP+ygeBP/AFKtLoA9VoAKACgAoAKACgAoAKACgAoAKACgAoAKACgAoAKACgAoAKACgAoAKACgAoAKACgAoA8q8R/8nT/Dz/sn/jL/ANOPhygD1WgAoAKAPKvg3/yUX47f9lAs/wD1FdBoA9VoAKACgDyr9k7/AJNY+Df/AGT/AMPf+m6CgD1WgAoAKACgAoAKACgAoAKACgAoAKACgAoAKACgAoAKACgAoAKACgAoAKACgAoAKAPKvEf/ACdP8PP+yf8AjL/04+HKAPVaACgAoAKACgAoAKACgAoAKACgAoA8q/ZO/wCTWPg3/wBk/wDD3/pugoA9VoAKACgAoAKACgAoAKACgAoAKACgAoAKACgAoAKACgAoA8q+Mn/JRfgT/wBlAvP/AFFdeoA9VoAKACgAoAKACgAoAKACgAoAKACgAoAKACgAoAKACgAoAKAPKvg3/wAlF+O3/ZQLP/1FdBoA9VoAKACgAoAKACgAoAKACgAoAKACgAoAKACgAoAKACgAoA8q+Df/ACUX47f9lAs//UV0GgD1WgAoAKACgAoAKACgAoA8q+Mn/JRfgT/2UC8/9RXXqAPVaACgAoAKACgAoAKACgAoAKACgAoAKACgAoAKAPKvEf8AydP8PP8Asn/jL/04+HKAPVaACgAoAKACgAoAKACgAoAKACgAoAKACgAoA8q/aW/5J1pH/ZQPAn/qVaXQB6rQAUAFABQAUAFABQAUAFABQAUAFABQAUAFABQAUAeVfBv/AJKL8dv+ygWf/qK6DQB6rQAUAFABQAUAFABQAUAFABQAUAFABQAUAFAHlXiP/k6f4ef9k/8AGX/px8OUAeq0AFABQAUAFABQAUAFABQAUAFABQAUAFABQB5V+0t/yTrSP+ygeBP/AFKtLoA9VoAKACgAoAKACgAoAKACgAoAKACgAoAKACgAoA8q/ZO/5NY+Df8A2T/w9/6boKAPVaACgAoAKACgAoAKACgAoAKACgAoAKACgAoA8q+Df/JRfjt/2UCz/wDUV0GgD1WgAoAKACgAoAKACgAoAKACgAoAKACgAoAKACgDyr9pb/knWkf9lA8Cf+pVpdAHqtABQAUAFABQAUAFABQAUAFABQAUAFABQAUAFABQAUAFABQAUAFABQAUAFABQAUAFAHlXiP/AJOn+Hn/AGT/AMZf+nHw5QB6rQAUAFAHlXwb/wCSi/Hb/soFn/6iug0Aeq0AFABQB5V+yd/yax8G/wDsn/h7/wBN0FAHqtABQAUAFABQAUAFABQAUAFABQAUAFABQAUAFABQAUAFABQAUAFABQAUAFABQAUAeVeI/wDk6f4ef9k/8Zf+nHw5QB6rQAUAFABQAUAFABQAUAFABQAUAFAHlX7J3/JrHwb/AOyf+Hv/AE3QUAeq0AFABQAUAFABQAUAFABQAUAFABQAUAFABQAUAFABQAUAeVfGT/kovwJ/7KBef+orr1AHqtABQAUAFABQAUAFABQAUAFABQAUAFABQAUAFABQAUAFABQB5V8G/wDkovx2/wCygWf/AKiug0Aeq0AFABQAUAFABQAUAFABQAUAFABQAUAFABQAUAFABQAUAeVfBv8A5KL8dv8AsoFn/wCoroNAHqtABQAUAFABQAUAFABQB5V8ZP8AkovwJ/7KBef+orr1AHqtABQAUAFABQAUAFABQAUAFABQAUAFABQAUAFAHlXiP/k6f4ef9k/8Zf8Apx8OUAeq0AFABQAUAFABQAUAFABQAUAFABQAUAFABQB5V+0t/wAk60j/ALKB4E/9SrS6APVaACgAoAKACgAoAKACgAoAKACgAoAKACgAoAKACgDyr4N/8lF+O3/ZQLP/ANRXQaAPVaACgAoAKACgAoAKACgAoAKACgAoAKACgAoA8q8R/wDJ0/w8/wCyf+Mv/Tj4coA9VoAKACgAoAKACgAoAKACgAoAKACgAoAKACgDyr9pb/knWkf9lA8Cf+pVpdAHqtABQAUAFABQAUAFABQAUAFABQAUAFABQAUAFAHlX7J3/JrHwb/7J/4e/wDTdBQB6rQAUAFABQAUAFABQAUAFABQAUAFABQAUAFAHlXwb/5KL8dv+ygWf/qK6DQB6rQAUAFABQAUAFABQAUAFABQAUAFABQAUAFABQB5V+0t/wAk60j/ALKB4E/9SrS6APVaACgAoAKACgAoAKACgAoAKACgAoAKACgAoAKACgAoAKACgAoAKACgAoAKACgAoAQgMCrAEHgg0AflL8W/Bv7XWg/ty6F+zl4D+LXiey8J+Jra+bw/qyOHu9G8NXs9vcalBDdsplj8htOjjiHmblEUSqVExDAH6oaRpVjoWlWei6ZCYrOwt47a3QsWKxooVQSSSeAOSST3oAt0Acz8S/BS/EXwFrngsa1f6NNqtm8NrqmnzNDdafc4zDcwuhDLJHIEdSCOVHagD85f2DdN/au+J37SvjjT/jn461j+wvhxrovvEVpEFtotY8Qx2sNhaCZokQ3EaQWEMwySpaCFyCZSxAP1AoAKAPnf9uPw78VpPgxdfEz4F+K9U0Lx18PfM1yyNk+Vv7NV/wBLtJoWDJOhjUSiNkbdJBGAMmgDyr/gll4c+K+rfBaz+Lfxb8Vapfpe6dbeHPB2lzv5dtpmhWKrCrxwKFRXmeJQzlSzrbxMWbdQB9u0AFABQAUAFABQAUAFABQAUAFABQAUAFABQAUAFABQAUAFABQAUAFABQAUAFABQB5V4j/5On+Hn/ZP/GX/AKcfDlAHqtABQAUAFABQAUAFABQAUAFABQAUAeVfsnf8msfBv/sn/h7/ANN0FAHqtABQAUAFABQAUAFABQAUAFABQAUAFABQAUAFABQAUAFAHlXxk/5KL8Cf+ygXn/qK69QB6rQAUAFABQAUAFABQAUAFABQAUAFABQAUAFABQAUAFABQAUAeVfBv/kovx2/7KBZ/wDqK6DQB6rQAUAFABQAUAFABQAUAFABQAUAFABQAUAFABQAUAFABQB5V8G/+Si/Hb/soFn/AOoroNAHqtABQAUAFABQAUAFABQB5V8ZP+Si/An/ALKBef8AqK69QB6rQAUAFABQAUAFABQAUAFABQAUAFABQAUAFABQB5V4j/5On+Hn/ZP/ABl/6cfDlAHqtABQAUAFABQAUAFABQAUAFABQAUAFABQAUAeVftLf8k60j/soHgT/wBSrS6APVaACgAoAKACgAoAKACgAoAKACgAoAKACgAoAKACgDyr4N/8lF+O3/ZQLP8A9RXQaAPVaACgAoAKACgAoAKACgAoAKACgAoAKACgAoA8q8R/8nT/AA8/7J/4y/8ATj4coA9VoAKACgAoAKACgAoAKACgAoAKACgAoAKACgDyr9pb/knWkf8AZQPAn/qVaXQB6rQAUAFABQAUAFABQAUAFABQAUAFABQAUAFABQB5V+yd/wAmsfBv/sn/AIe/9N0FAHqtABQAUAFABQAUAFABQAUAFABQAUAFABQAUAeVfBv/AJKL8dv+ygWf/qK6DQB6rQAUAFABQAUAFABQAUAFABQAUAFABQAUAFABQB5V+0t/yTrSP+ygeBP/AFKtLoA9VoAKACgAoAKACgAoAKACgAoAKACgAoAKACgAoAKACgAoAKACgAoAKACgDE8beMdD+H3hHVvG3iSaWPTNFtJLu4MMRllZVH3I0Xl3Y4VVHLMQByaAPMtE+GPj74nWsfir40+NPEmiNfxrLb+EvC2uXOk2+lRHJWOa7tHjubm42lfMbzFiDAiNMDe4Bp/8M0/Dr/oY/ir/AOHY8Vf/ACxoAP8Ahmn4df8AQx/FX/w7Hir/AOWNAFOX9lL4STarb69Nf/EqTU7O3mtLe9b4peJzPDBK0bSxpIdQ3KjtDCWUHDGNCc7RgAuf8M0/Dr/oY/ir/wCHY8Vf/LGgA/4Zp+HX/Qx/FX/w7Hir/wCWNAB/wzT8Ov8AoY/ir/4djxV/8saAKdj+yj8I9Mub+902/wDiTaXGq3Au7+WD4peJ43u5xEkQllYagDI4iiiTc2TtjReigAAuf8M0/Dr/AKGP4q/+HY8Vf/LGgA/4Zp+HX/Qx/FX/AMOx4q/+WNACH9mj4csCreIvioQeCD8WPFX/AMsaAKukfspfCTw/pVnoWg6h8StN03TreO1s7O0+KXieGC2gjUKkcca6gFRFUABQAAAAKALf/DNPw6/6GP4q/wDh2PFX/wAsaAEP7NXgBRut/FXxWhkH3ZB8VPE0m0+u2S/ZD9GUj2oAp6NrPjb4QeNtG8CeO/Etz4q8J+Kp5LPQNfvIVGoWOoBWkWwvWjVY5UeNH8m42qxaMxybmZHcA9ioAKACgAoAKACgAoAKACgAoAKACgAoAKACgAoAKACgAoAKACgAoAKACgDyrxH/AMnT/Dz/ALJ/4y/9OPhygD1WgAoAKACgAoAKACgAoAKACgAoAKAPKv2Tv+TWPg3/ANk/8Pf+m6CgD1WgAoAKACgAoAKACgAoAKACgAoAKACgAoAKACgAoAKACgDyr4yf8lF+BP8A2UC8/wDUV16gD1WgAoAKACgAoAKACgAoAKACgAoAKACgAoAKACgAoAKACgAoA8q+Df8AyUX47f8AZQLP/wBRXQaAPVaACgAoAKACgAoAKACgAoAKACgAoAKACgAoAKACgAoAKAPKvg3/AMlF+O3/AGUCz/8AUV0GgD1WgAoAKACgAoAKACgAoA8q+Mn/ACUX4E/9lAvP/UV16gD1WgAoAKACgAoAKACgAoAKACgAoAKACgAoAKACgDyrxH/ydP8ADz/sn/jL/wBOPhygD1WgAoAKACgAoAKACgAoAKACgAoAKACgAoAKAPKv2lv+SdaR/wBlA8Cf+pVpdAHqtABQAUAFABQAUAFABQAUAFABQAUAFABQAUAFABQB5V8G/wDkovx2/wCygWf/AKiug0Aeq0AFABQAUAFABQAUAFABQAUAFABQAUAFABQB5V4j/wCTp/h5/wBk/wDGX/px8OUAeq0AFABQAUAFABQAUAFABQAUAFABQAUAFABQB5V+0t/yTrSP+ygeBP8A1KtLoA9VoAKACgAoAKACgAoAKACgAoAKACgAoAKACgAoA8q/ZO/5NY+Df/ZP/D3/AKboKAPVaACgAoAKACgAoAKACgAoAKACgAoAKACgAoA8q+Df/JRfjt/2UCz/APUV0GgD1WgAoAKACgAoAKACgAoAKACgAoAKACgAoAKACgDyr9pb/knWkf8AZQPAn/qVaXQB6rQAUAFABQAUAFABQAUAFABQAUAFABQAUAFABQAUAFABQAUAFABQAUAFAHlP7TAD/DXTYHGY7jx14It5VPR45PE+mI6n2KsQfY0AerUAFABQAUAFABQAUAFABQAUAFABQAUAFAHlP7SoC+ANDuFGJIfiB4HMbd13+JtNjbH1R3X6MaAPVqACgAoAKACgAoAKACgAoAKACgAoAKACgAoAKACgAoAKACgAoAKACgAoA8q8R/8AJ0/w8/7J/wCMv/Tj4coA9VoAKACgAoAKACgAoAKACgAoAKACgDyr9k7/AJNY+Df/AGT/AMPf+m6CgD1WgAoAKACgAoAKACgAoAKACgAoAKACgAoAKACgAoAKACgDyr4yf8lF+BP/AGUC8/8AUV16gD1WgAoAKACgAoAKACgAoAKACgAoAKACgAoAKACgAoAKACgAoA8q+Df/ACUX47f9lAs//UV0GgD1WgAoAKACgAoAKACgAoAKACgAoAKACgAoAKACgAoAKACgDyr4N/8AJRfjt/2UCz/9RXQaAPVaACgAoAKACgAoAKACgDyr4yf8lF+BP/ZQLz/1FdeoA9VoAKACgAoAKACgAoAKACgAoAKACgAoAKACgAoA8q8R/wDJ0/w8/wCyf+Mv/Tj4coA9VoAKACgAoAKACgAoAKACgAoAKACgAoAKACgDyr9pb/knWkf9lA8Cf+pVpdAHqtABQAUAFABQAUAFABQAUAFABQAUAFABQAUAFABQB5V8G/8Akovx2/7KBZ/+oroNAHqtABQAUAFABQAUAFABQAUAFABQAUAFABQAUAeVeI/+Tp/h5/2T/wAZf+nHw5QB6rQAUAFABQAUAFABQAUAFABQAUAFABQAUAFAHlX7S3/JOtI/7KB4E/8AUq0ugD1WgAoAKACgAoAKACgAoAKACgAoAKACgAoAKACgDyr9k7/k1j4N/wDZP/D3/pugoA9VoAKACgAoAKACgAoAKACgAoAKACgAoAKACgDyr4N/8lF+O3/ZQLP/ANRXQaAPVaACgAoAKACgAoAKACgAoAKACgAoAKACgAoAKAPKv2lv+SdaR/2UDwJ/6lWl0Aeq0AFABQAUAFABQAUAFABQAUAFABQAUAFABQAUAFABQAUAFABQAUAFABQB5V+0t/yTrSP+ygeBP/Uq0ugD1WgAoAKACgAoAKACgAoAKACgAoAKACgAoA/Pn/grR+1NqHwn8J+FPhJ4E1HyfFOsanY+JbqWNQz2VrY3aTWrYPRnu4EZWH/Ps4P3hQB738FdAtPjh8KvDPxX8LftC/FX+z/Edgl2Iv7UsGa3l5WaBiLTG+OVXjbHdDQB2v8AworV/wDo4L4q/wDgysf/AJEoAP8AhRWr/wDRwXxV/wDBlY//ACJQAf8ACitX/wCjgvir/wCDKx/+RKAD/hRWr/8ARwXxV/8ABlY//IlAB/worV/+jgvir/4MrH/5EoAP+FFav/0cF8Vf/BlY/wDyJQAf8KK1f/o4L4q/+DKx/wDkSgDH0HR/E3gD9oTwx4Sf4o+LvEmka/4N8R6jc2uuXFvMqXNnfaLHDJGYoYyCEvbgHJIO4elAHt1ABQAUAFABQAUAFABQAUAFABQAUAFABQAUAeVeI/8Ak6f4ef8AZP8Axl/6cfDlAHqtABQAUAFABQAUAFABQAUAFABQAUAeVfsnf8msfBv/ALJ/4e/9N0FAHqtABQAUAFABQAUAFABQAUAFABQAUAFABQAUAFABQAUAFAHlXxk/5KL8Cf8AsoF5/wCorr1AHqtABQAUAFABQAUAFABQAUAFABQAUAFABQAUAFABQAUAFABQB5V8G/8Akovx2/7KBZ/+oroNAHqtABQAUAFABQAUAFABQAUAFABQAUAFABQAUAFABQAUAFAHlXwb/wCSi/Hb/soFn/6iug0Aeq0AFABQAUAFABQAUAFAHlXxk/5KL8Cf+ygXn/qK69QB6rQAUAFABQAUAFABQAUAFABQAUAFABQAUAFABQB5V4j/AOTp/h5/2T/xl/6cfDlAHqtABQAUAFABQAUAFABQAUAFABQAUAFABQAUAeVftLf8k60j/soHgT/1KtLoA9VoAKACgAoAKACgAoAKACgAoAKACgAoAKACgAoAKAPKvg3/AMlF+O3/AGUCz/8AUV0GgD1WgAoAKACgAoAKACgAoAKACgAoAKACgAoAKAPKvEf/ACdP8PP+yf8AjL/04+HKAPVaACgAoAKACgAoAKACgAoAKACgAoAKACgAoA8q/aW/5J1pH/ZQPAn/AKlWl0Aeq0AFABQAUAFABQAUAFABQAUAFABQAUAFABQAUAeVfsnf8msfBv8A7J/4e/8ATdBQB6rQAUAFABQAUAFABQAUAFABQAUAFABQAUAFAHlXwb/5KL8dv+ygWf8A6iug0Aeq0AFABQAUAFABQAUAFABQAUAFABQAUAFABQAUAeVftLf8k60j/soHgT/1KtLoA9VoAKACgAoAKACgAoAKACgAoAKACgAoAKACgAoAKACgAoAKACgAoAKACgDyr9pb/knWkf8AZQPAn/qVaXQB6rQB4j+0To/wu1vUvD2n+OfBa/EbXLqC8t/DfgS6ihuLO9uG8rzL+aKVCkQgQbTdyHESTOqBpJkR+d03XqTo0UnUlHd3SpxTd5NrWKk2k7XnJxjGCvdPZTdOmpzk4wUumrnK2kbP4mle0bqCu5VGlFSh4V+0PrPiT4f/AAv8KfBvxTdeN7i28HW3hu91LWdN8NaxfWmt3o1GBVtReRwyqIolR3ZZZBLI5tlG471br9uq+aUa8m3yVqKXMrSm7xcqrS0cmtox5r1JTsk4Qb550vZ4KtSglH2lOu7J3UIuM+Wmno0k7JyailThquWb5frvxN4y1jRrLS7/AMPfDXxR4rTUmXemmGxtZbKMgESTpqFzbMo55VQzgggqKTg411RlotbyunFWaXS7e7acU1ZPyuc6dF1o6vdRtaT0b62S7Wk1q15285/aM1/4l2F3oumfDnXtdtV+w6jf6jbeFX0J9dIiEQhnWDWSIJLJC8gm2FZt72wUgF65pVvYupWqO0IRTva8U22/3iTU7NRfLyNN8s1vytdlKnGooU0vfnNJK9nJWfMovVc13C91ZLXyfmHxW+PXxduL7Sb74WXur3em2Xw+0/xsl7p0Whafp2qzXEsn/IRGs3CS21lsgUN9lk82P7SS75EYbv8AZOlmFalUj7sKtOnyt30k2m7q0nOXw0tFFzhLSesY8GHlGtl9Gbn71SNRuVveXJGHvKN+Wyc3Kab2UVGUVeT1Nd+JPxctvGPizxZH8RL220fwz8S/DXhK38MLp1g1rNZ6hHpS3HnzmFrhnVtQkaMxyoAy/N5ikKIwdNOeH9o+b2jrxfRWh7fka2fNeCvd2cUlyp80pXiHJ0qkorlcaMKvfW7cot7OLUbJqzTbd2rJZ2v634s8YePfAPjDxB8SpobYfGK+0G28Gy2lmsFsljFfwRvHIkYujO8cQuGMkrR7Lj5UUBGrDAf7zhZP33OnXlf+X91VTWmlqb/dTveXtFe8dYGmP92jiacXZQeHX+LmnQqa3+02242t7kbOLd5L6A+O/iXW/BnwR+IHjDw1eiz1fQ/C+qajYXBjSQQ3ENrJJG+1wVbDKDhgQccgisMXVlQpqcLX5o77Wcknfys9ba9tTry2jDEYylSqK8ZSSfo2eLWnxL8eeGdL1/R/EXxyl1n7d4d8N6xY67a6BZ3FzY32q3clsLOzhgVIXWYqgtTOJPLZy87zRjFd2JpclWphKcZN06vInopVLRcnBt2hGcVHmnJqMFCpH4bOR5mCq+1o0cVUatOlOck78sOXlanp7zi+ZrlV3J02oO7sszwl8Wvi5riv8MdW8VeKfDuoS/EkeEpNb1uz0R9fsLM6GupqHFkk2lmaSUGFH8sr5TgFTKM0qcI4hUGpJXjWb5ftOnNxUfe2ai+eVt4021ZNyW1V/VnUbV7RpOztZe0m4N+602tFy31U5LmvFWcd/wCJfGelfGm00e0+KkOo2l7oOl6Jrnj+wtLJprNk1fUooozb7XtlnkmVbWWXZ5ccpY+Sm4LFGDfta0k1yxfspaXtUl7OTUYt3cYz1ne7bSVOEnOcZxMWnRpQ6uLr77wi3Q1aVruEWnsko3qTvGDjNdL+KXxv8VfE3V9OnuPEuneHNT8Q+JPCIDy+GotPsoLOC4WC6sVeQ6nLfbrZJnjmhkhMc8jCPy0RjwVf32VVZVd5Uak/NNTtyrluuRJulUcveVS2sHeJ1O2HxlOMNeSdFf4ueEZNSbatL3nOPJvGCjyttyXrX7IFlc6f+y38KoLvWLvUnbwlpkomulhV1V7dGWICJEXaisEUkFiqjcztlj9BnH+/VF2dvXzfm93ay7JLQ86grOpr9up/6XJfju/Nu1lZLP8A2iPBnhPTdAh8aWPh3T4df1jx54AhvtUEC/ap4o/FGlLHE0pG7y12ghM7QSzYyxJ803PVvC/g3wp4Jtbux8H+HdP0W1vryS/nt7GBYYWuJAPMkCLhVZioZiANzFmOWYkgGzQAUAFABQAUAFABQB5V4j/5On+Hn/ZP/GX/AKcfDlAHqtABQAUAFABQAUAFABQAUAFABQAUAFABQAUAeVeI/wDk6f4ef9k/8Zf+nHw5QB6rQAUAFABQAUAFABQAUAFABQAUAFAHlX7J3/JrHwb/AOyf+Hv/AE3QUAeq0AFABQAUAFABQAUAFABQAUAFABQAUAFABQAUAFABQAUAeVfGT/kovwJ/7KBef+orr1AHqtABQAUAFABQAUAFABQAUAFABQAUAFABQAUAFABQAUAFABQB5V8G/wDkovx2/wCygWf/AKiug0Aeq0AFABQAUAFABQAUAFABQAUAFABQAUAFABQAUAFABQAUAeVfBv8A5KL8dv8AsoFn/wCoroNAHqtABQAUAFABQAUAFABQB5V8ZP8AkovwJ/7KBef+orr1AHqtABQAUAFABQAUAFABQAUAFABQAUAFABQAUAFAHlXiP/k6f4ef9k/8Zf8Apx8OUAeq0AFABQAUAFABQAUAFABQAUAFABQAUAFABQB5V+0t/wAk60j/ALKB4E/9SrS6APVaACgAoAKACgAoAKACgAoAKACgAoAKACgAoAKACgDyr4N/8lF+O3/ZQLP/ANRXQaAPVaACgAoAKACgAoAKACgAoAKACgAoAKACgAoA8q8R/wDJ0/w8/wCyf+Mv/Tj4coA9VoAKACgAoAKACgAoAKACgAoAKACgAoAKACgDyr9pb/knWkf9lA8Cf+pVpdAHqtABQAUAFABQAUAFABQAUAFABQAUAFABQAUAFAHlX7J3/JrHwb/7J/4e/wDTdBQB6rQAUAFABQAUAFABQAUAFABQAUAFABQAUAFAHlXwb/5KL8dv+ygWf/qK6DQB6rQAUAFABQAUAFABQAUAFABQAUAFABQAUAFABQB5V+0t/wAk60j/ALKB4E/9SrS6APVaACgAoAKACgAoAKACgAoAKACgAoAKACgAoAKACgAoAKACgAoAKACgAoA8q/aW/wCSdaR/2UDwJ/6lWl0Aeq0Ach44+D3wj+J1xa3fxJ+FvhDxZPYo0drLrmh21+8CMQWVDMjFQSASBjOKlQipOaWrsr9bK9l8ru3qynOTioN6LW3ra/5L7kasHgnwZa+GrbwXa+EdFh8P2SxJbaTHYRLZwLE4eIJAF2KEZVZQBwVBGCK0lKU5xqSd3GzT6pxtytPpayt2srGcYxhFwirJ3TXdSvzX7813fvd33NqpKOZ8b/DH4bfEy3tbT4kfD3w14rgsZGltYtb0m3vkgcjBZBMjBSQACRg0opQqxrR0nHZ9Vs9HutUn8l2K5pcrhfR9Oml7fm/vZJ4m+HHw88aXukal4x8B+Hddu/D832jSLjU9LgupNPlyp8y3aRSYmzGhymDlF9BVQbp1PbQ0n36/fuRyr2Lw9vcf2emistNtm16MtTeDvCFz9r+0eFdHl+338Gq3e+xib7Rew+X5NzJlfnlTyIdshyy+VHgjaMEW4cvLpy3t5c1+a3a/NK9t7u+7Kk3O/Nrdcr849n5a7bGJr3wg+Hmt63d+Mo/CWh6d4xuIRFF4qttGsZNXtWVCkckc88MmWQH5Q4ZRjBUjis1HkT9k+Vt3bVtXaz6dYtxb35W0NyU2varmS0Sd7WvzW9OZKWn2knucnq3wC8R+JNE1bwx4u/aQ+JeuaLrmm3mlX1hc2nh2FJYbiB4WO+30qORWUPuUq4+ZRkMMqalGMlaSvqn8001+KLoVp4erCtTesWn9zvZ+T2fW2zT1Ot0X4N/Cfw/4V1HwRpXw28LwaFrRLatp6aNbLb6nIyhXkuYlQJM7BRuZwScc1dZquuSaXKndR+ytbqy6WaTXayOfDw+rpcjfNblcvtNWa1fW93f1fcba/BP4NWPhW+8CWXwk8F2/hrUzG17o0Wg2iWN0UIKGWAR+W+0qpG5TgqMdKmf7xJT1s7q/R2Ub+tklfsktkXT/AHUuano7W000d7r0fNLTzfdmlD8Ofh7b6Q/h+DwJ4dj0uXTE0R7FNLgFu2nJu22hjC7TAN74ixsG9uOTVSnKUueTu7p363j8L9Y9H06BD91bk0te1tLc1ua3+Kyv3srhafDj4eWHjC5+Idj4D8O2/iq9txa3OuRaXAmoTQBVURvcBfMZAI0G0tjCKOwqY+5GUI6KW66Prr317iaTUIvaGkf7q127bvbu+5f8OeGPDXg/SYtA8JeHtM0TS4HkkistOtI7aBGkcu7LHGAoLOzMSByzEnk07tpLokkvJJWSXklol0Q3705Te8ndvq33fd+Z57+0t/yTrSP+ygeBP/Uq0ukB6rQAUAFABQAUAFABQAUAeVeI/wDk6f4ef9k/8Zf+nHw5QB6rQAUAFABQAUAFABQAUAFABQAUAFABQAUAFAHlXiP/AJOn+Hn/AGT/AMZf+nHw5QB6rQAUAFABQAUAFABQAUAFABQAUAFAHlX7J3/JrHwb/wCyf+Hv/TdBQB6rQAUAFABQAUAFABQAUAFABQAUAFABQAUAFABQAUAFABQB5V8ZP+Si/An/ALKBef8AqK69QB6rQAUAFABQAUAFABQAUAFABQAUAFABQAUAFABQAUAFABQAUAeVfBv/AJKL8dv+ygWf/qK6DQB6rQAUAFABQAUAFABQAUAFABQAUAFABQAUAFABQAUAFABQB5V8G/8Akovx2/7KBZ/+oroNAHqtABQAUAFABQAUAFABQB5V8ZP+Si/An/soF5/6iuvUAeq0AFABQAUAFABQAUAFABQAUAFABQAUAFABQAUAeVeI/wDk6f4ef9k/8Zf+nHw5QB6rQAUAFABQAUAFABQAUAFABQAUAFABQAUAFAHlX7S3/JOtI/7KB4E/9SrS6APVaACgAoAKACgAoAKACgAoAKACgAoAKACgAoAKACgDyr4N/wDJRfjt/wBlAs//AFFdBoA9VoAKACgAoAKACgAoAKACgAoAKACgAoAKACgDyrxH/wAnT/Dz/sn/AIy/9OPhygD1WgAoAKACgAoAKACgAoAKACgAoAKACgAoAKAPKv2lv+SdaR/2UDwJ/wCpVpdAHqtABQAUAFABQAUAFABQAUAFABQAUAFABQAUAFAHlX7J3/JrHwb/AOyf+Hv/AE3QUAeq0AFABQAUAFABQAUAFABQAUAFABQAUAFABQB5V8G/+Si/Hb/soFn/AOoroNAHqtABQAUAFABQAUAFABQAUAFABQAUAFABQAUAFAHlX7S3/JOtI/7KB4E/9SrS6APVaACgAoAKACgAoAKACgAoAKACgAoAKACgAoAKACgAoAKACgAoAKACgAoA8q/aW/5J1pH/AGUDwJ/6lWl0Aeq0AFABQAUAFABQAUAFABQAUAFABQAUAFAHlX7S3/JOtI/7KB4E/wDUq0ugD1WgAoAKACgAoAKACgAoA8q8R/8AJ0/w8/7J/wCMv/Tj4coA9VoAKACgAoAKACgAoAKACgAoAKACgAoAKACgDyrxH/ydP8PP+yf+Mv8A04+HKAPVaACgAoAKACgAoAKACgAoAKACgAoA8q/ZO/5NY+Df/ZP/AA9/6boKAPVaACgAoAKACgAoAKACgAoAKACgAoAKACgAoAKACgAoAKAPKvjJ/wAlF+BP/ZQLz/1FdeoA9VoAKACgAoAKACgAoAKACgAoAKACgAoAKACgAoAKACgAoAKAPKvg3/yUX47f9lAs/wD1FdBoA9VoAKACgAoAKACgAoAKACgAoAKACgAoAKACgAoAKACgAoA8q+Df/JRfjt/2UCz/APUV0GgD1WgAoAKACgAoAKACgAoA8q+Mn/JRfgT/ANlAvP8A1FdeoA9VoAKACgAoAKACgAoAKACgAoAKACgAoAKACgAoA8q8R/8AJ0/w8/7J/wCMv/Tj4coA9VoAKACgAoAKACgAoAKACgAoAKACgAoAKACgDyr9pb/knWkf9lA8Cf8AqVaXQB6rQAUAFABQAUAFABQAUAFABQAUAFABQAUAFABQAUAeVfBv/kovx2/7KBZ/+oroNAHqtABQAUAFABQAUAFABQAUAFABQAUAFABQAUAeVeI/+Tp/h5/2T/xl/wCnHw5QB6rQAUAFABQAUAFABQAUAFABQAUAFABQAUAFAHlX7S3/ACTrSP8AsoHgT/1KtLoA9VoAKACgAoAKACgAoAKACgAoAKACgAoAKACgAoA8q/ZO/wCTWPg3/wBk/wDD3/pugoA9VoAKACgAoAKACgAoAKACgAoAKACgAoAKACgDyr4N/wDJRfjt/wBlAs//AFFdBoA9VoAKACgAoAKACgAoAKACgAoAKACgAoAKACgAoA8q/aW/5J1pH/ZQPAn/AKlWl0Aeq0AFABQAUAFABQAUAFABQAUAFABQAUAFABQAUAFABQAUAFABQAUAFABQB5T+02wh+FttqEhxBpvjHwdqVy/aO3tvEenTzOfZY43Yn0BoA9WoAKACgAoAKACgAoAKACgAoAKACgAoAKAPHv2qF1S7+GukaL4evbS11vUvHPhBNLlu7VrmFJ4desrku8KSRtKiR28kjIsiEqjDev3gAXP+Ec/an/6LJ8Kv/Daaj/8AL2gA/wCEc/an/wCiyfCr/wANpqP/AMvaAD/hHP2p/wDosnwq/wDDaaj/APL2gA/4Rz9qf/osnwq/8NpqP/y9oAP+Ec/an/6LJ8Kv/Daaj/8AL2gA/wCEc/an/wCiyfCr/wANpqP/AMvaAD/hHP2p/wDosnwq/wDDaaj/APL2gA/4Rz9qf/osnwq/8NpqP/y9oAPC/wANPin/AMLT0v4mfEz4jeFNb/sTw/qmhWVloXhO50r/AI/rmwmkllkm1G637f7ORVVVX/WMSTgCgD1WgAoAKACgAoAKACgAoAKACgAoAKACgAoAKAPKvEf/ACdP8PP+yf8AjL/04+HKAPVaACgAoAKACgAoAKACgAoAKACgAoA8q/ZO/wCTWPg3/wBk/wDD3/pugoA9VoAKACgAoAKACgAoAKACgAoAKACgAoAKACgAoAKACgAoA8q+Mn/JRfgT/wBlAvP/AFFdeoA9VoAKACgAoAKACgAoAKACgAoAKACgAoAKACgAoAKACgAoAKAPKvg3/wAlF+O3/ZQLP/1FdBoA9VoAKACgAoAKACgAoAKACgAoAKACgAoAKACgAoAKACgAoA8q+Df/ACUX47f9lAs//UV0GgD1WgAoAKACgAoAKACgAoA8q+Mn/JRfgT/2UC8/9RXXqAPVaACgAoAKACgAoAKACgAoAKACgAoAKACgAoAKAPKvEf8AydP8PP8Asn/jL/04+HKAPVaACgAoAKACgAoAKACgAoAKACgAoAKACgAoA8q/aW/5J1pH/ZQPAn/qVaXQB6rQAUAFABQAUAFABQAUAFABQAUAFABQAUAFABQAUAeVfBv/AJKL8dv+ygWf/qK6DQB6rQAUAFABQAUAFABQAUAFABQAUAFABQAUAFAHlXiP/k6f4ef9k/8AGX/px8OUAeq0AFABQAUAFABQAUAFABQAUAFABQAUAFABQB5V+0t/yTrSP+ygeBP/AFKtLoA9VoAKACgAoAKACgAoAKACgAoAKACgAoAKACgAoA8q/ZO/5NY+Df8A2T/w9/6boKAPVaACgAoAKACgAoAKACgAoAKACgAoAKACgAoA8q+Df/JRfjt/2UCz/wDUV0GgD1WgAoAKACgAoAKACgAoAKACgAoAKACgAoAKACgDyr9pb/knWkf9lA8Cf+pVpdAHqtABQAUAFABQAUAFABQAUAFABQAUAFABQAUAFABQAUAFABQAUAFABQAUAZ/iHw/ovizQdR8MeJNMg1HSdWtZbK9tJ13RzwSKVdGHcFSR+NAHk+iT/HL4QWsfhS48HXvxV8O2MaxaVqunajZ2utpAMhYbyK8lhgmZF2qLhJlaTGXjDZZgDT/4XJ8Rf+jTvir/AODLwr/8uaAD/hcnxF/6NO+Kv/gy8K//AC5oAP8AhcnxF/6NO+Kv/gy8K/8Ay5oAP+FyfEX/AKNO+Kv/AIMvCv8A8uaAD/hcnxF/6NO+Kv8A4MvCv/y5oAP+FyfEX/o074q/+DLwr/8ALmgDJ0b9o3xR4g1HXtJ0j9lz4q3F34Z1BNL1SP7b4YT7PdPawXax5bWAHzBd275UlfnxncrAAGt/wuT4i/8ARp3xV/8ABl4V/wDlzQAf8Lk+Iv8A0ad8Vf8AwZeFf/lzQAf8Lk+Iv/Rp3xV/8GXhX/5c0AH/AAuT4i/9GnfFX/wZeFf/AJc0AH/C5PiL/wBGnfFX/wAGXhX/AOXNACH4xfEpxsg/ZR+JqyH7puNV8MJGD/tFNXdgPopPtQAnhbwH458X+NbD4o/GSPTLSfQ1mXw14Y0+U3NvpLygo95NcMqme8aJjHlVWOJHkVN5dpGAPV6ACgAoAKACgAoAKACgAoAKACgAoAKACgAoAKACgAoAKACgAoAKACgAoA8q8R/8nT/Dz/sn/jL/ANOPhygD1WgAoAKACgAoAKACgAoAKACgAoAKAPKv2Tv+TWPg3/2T/wAPf+m6CgD1WgAoAKACgAoAKACgAoAKACgAoAKACgAoAKACgAoAKACgD8//ANrD9u/Svgd8c/Cvgn4rfDXWY7vwJ4ml8T6ZeaVJHJb63pVxoeqWcDqJGVoZFuL2OJx86/uZ3B4WMgH218NNc8WeJ/AWh+JfHHhuLw7rerWaXt1o6TNMdOMo3rbvIQu+SNSquwVQXDYAGKAOmoAKACgAoAKACgAoAKACgAoAKACgAoAKACgAoAKACgAoA8q+Df8AyUX47f8AZQLP/wBRXQaAPVaACgAoAKACgAoAKACgAoAKACgAoAKACgAoAKACgAoAKAPKvg3/AMlF+O3/AGUCz/8AUV0GgD1WgAoAKACgAoAKACgAoA8q+Mn/ACUX4E/9lAvP/UV16gD1WgAoAKACgAoAKACgAoAKACgAoAKACgAoAKACgDyrxH/ydP8ADz/sn/jL/wBOPhygD1WgAoAKACgAoAKACgAoAKACgAoAKACgAoAKAPKv2lv+SdaR/wBlA8Cf+pVpdAHqtABQAUAFABQAUAFABQAUAFABQAUAFABQAUAFABQB5V8G/wDkovx2/wCygWf/AKiug0Aeq0AFABQAUAFABQAUAFABQAUAFABQAUAFABQB5V4j/wCTp/h5/wBk/wDGX/px8OUAeq0AFABQAUAFABQAUAFABQAUAFABQAUAFABQB5V+0t/yTrSP+ygeBP8A1KtLoA9VoAKACgAoAKACgAoAKACgAoAKACgAoAKACgAoA8q/ZO/5NY+Df/ZP/D3/AKboKAPVaACgAoAKACgAoAKACgAoAKACgAoAKACgAoA8q+Df/JRfjt/2UCz/APUV0GgD1WgAoAKACgAoAKACgAoAKACgAoAKACgAoAKACgDyr9pb/knWkf8AZQPAn/qVaXQB6rQAUAFABQAUAFABQAUAFABQAUAFABQAUAFABQAUAFABQAUAFABQAUAFABQAUAFABQAUAFABQAUAeVfBv/kovx2/7KBZ/wDqK6DQB6rQAUAFABQAUAFABQAUAFABQAUAeC+JvjH8RtH+MMnhS61Twh4X0SPVbDTtOtvE2i6jAniGOdYizWmuBxZJdFpZUjsPJmmc2zElVfdE8GvbStPV3knFaSSSdnG/8RWSnJxtGKlyNqUXd4peyhzU9lFS5nqr3d1K38NbR5pX1aaTTSfl+o/thePNObxDcad4z+F/iS906fxVA/hTTrCddW0GLTPtf2e7v2W/kLRObaFGBgtwWuo9rjhWMAvrUaHNqpxoycl8KdSpRi4dfetUlbW94O8Wr2rFRVGrKC0tJxSe8lyTlzLbZxTejVr6p2v9Y+JYPFl/4fli8Fa1pGk6zIEMF3qmly6hax/MC26CO4t3fK5AxKuCQecYM1FJStF6X19PvVvXX07ZYeanTU5rddNNfx08vxPCfDnxb+OOjfDC0+NnxD1zwNq3hu3vWGs6fovhe9sry2sEuJbeW4hkfULnznRhHL5Qi3OiyIm6RkzLr0qVKhWraRqQhK/8rqU4ygrW973pKm9viU9FFxlapVa061OjbmpyqKz+0qUpKWt9G4xcle6vaLaT5l7J8Mte8R+K/CNr4r8RDTIxrZOoabb2ILCDT5QGtklk3sss3lkM7ptTLbVBC736K1CeGl7Gr/EjpLspXd0vKPw3+0052jzckcaVWNdOrSd6bfuvvHpLp8XxWsnFSUXdxcn5Vp3xh+JOtfHDxZ4HttY02z0Xwzqf2SO0Pw51q7+0wrp0F0xfW47lbC3kLTMoR49wCqMEuueF1pQy+pjHq4xqu3w/BKcI7/HsnLl81pZtdVSCWIp0I6c3Jr8XxavRfDpdJy62euz43wF+1z8QPEHhvUtQ8ReHvD9reNN4Z/saS3jnEN0l5HpJ1CN1aQkSRHVFaPDcq65DeW5b06lCMK8aK3dWUf8AtxVZ001/eTh7+nKuaH89lyym0qkukaU5L/HGE5pPykkuVLV8tTayZZ1T9pL4rCWW8mvfBXg3RrOfU401nxHoGpy6NqEltqt7aLbT6pDMtvo7CO1gBluPN82S7Xy4jtEb8uG/e+yct5xoy5dnJThCUuSTupSblKMaaTkuTml7sk101oWnKnTvo5q6XNblta8U07auUpXjG3pJroda/agv9I8V634JfQrltUsvHeh+G7SaHw3qk+mfYrxdPMzS6ikf2VZx9rn2BpEPEWYySA2mFisTKjFfadZSv7v8P23Ly33b5I81nL7W1tOetP2VKdTR2hCSs+bWVr3t010bS0sz6IrM0CgAoAKACgAoAKACgAoAKACgDyrxH/ydP8PP+yf+Mv8A04+HKAPVaACgAoAKACgAoAKACgAoAKACgAoA8q/ZO/5NY+Df/ZP/AA9/6boKAPVaACgAoAKACgAoAKACgAoAKACgAoA4L4g/Fuw8GatY+DtE0DUfFfjHVITc2egaZsEotg4Rrq4lkKx21urEAySMMn5UV2+WgDGHif8AajkAki+C3wyjRuQtx8Sb9ZB7ME0R1B+jEe9AC/8ACR/tT/8ARG/hV/4cvUf/AJRUAH/CR/tT/wDRG/hV/wCHL1H/AOUVAB/wkf7U/wD0Rv4Vf+HL1H/5RUAH/CR/tT/9Eb+FX/hy9R/+UVAB/wAJH+1P/wBEb+FX/hy9R/8AlFQB4n8dv2c/jD8f/iB8NfiF4v8Agx8KhefDrVm1BYh8RdQZdSg27ltZf+JEPkE6QychhtWVNv70soB7Z/wkf7U//RG/hV/4cvUf/lFQAf8ACR/tT/8ARG/hV/4cvUf/AJRUAH/CR/tT/wDRG/hV/wCHL1H/AOUVAB/wkf7U/wD0Rv4Vf+HL1H/5RUAH/CR/tT/9Eb+FX/hy9R/+UVAB/wAJH+1P/wBEb+FX/hy9R/8AlFQBXl+NnizwNdW6/HT4aweFNJupFgXxFo+tHV9ItpnZUjS6laC3mtw7MFWR4fKzgM6kqCAeu0AFABQAUAFABQB5FF8a/Fnjm7uF+Bfw2g8V6TayNA3iPWNaOkaRczIzJIlrKsFxNcBGUq0iQ+VnIV2IYAAsf8JH+1P/ANEb+FX/AIcvUf8A5RUAH/CR/tT/APRG/hV/4cvUf/lFQAf8JH+1P/0Rv4Vf+HL1H/5RUAH/AAkf7U//AERv4Vf+HL1H/wCUVAB/wkf7U/8A0Rv4Vf8Ahy9R/wDlFQAf8JH+1P8A9Eb+FX/hy9R/+UVAHKeDdI/an8JeI/Hev/8ACr/hVd/8Jr4gh13yf+FiajH9k8vSrCw8rd/YZ8zP2DzN2F/1u3Hy7mAOr/4SP9qf/ojfwq/8OXqP/wAoqAD/AISP9qf/AKI38Kv/AA5eo/8AyioAP+Ej/an/AOiN/Cr/AMOXqP8A8oqAD/hI/wBqf/ojfwq/8OXqP/yioAP+Ej/an/6I38Kv/Dl6j/8AKKgBD4n/AGo4h5kvwW+GUiLyVt/iTfNIfZQ+iIpP1YD3oA2fh98W7Dxnq194O1vQNR8KeMdLhFzeaBqewym2LlFureWMtHc27MCBJGxwfldUb5aAO9oAKACgAoAKACgAoAKACgAoAKACgDyr4N/8lF+O3/ZQLP8A9RXQaAPVaACgAoAKACgAoAKACgDyr4yf8lF+BP8A2UC8/wDUV16gD1WgAoAKACgAoAKACgAoAKACgAoAKACgAoAKACgDyrxH/wAnT/Dz/sn/AIy/9OPhygD1WgAoAKACgAoAKACgAoAKACgAoAKACgAoAKAPKv2lv+SdaR/2UDwJ/wCpVpdAHqtABQAUAFABQAUAFABQAUAFABQAUAFABQAUAFABQB5V8G/+Si/Hb/soFn/6iug0Aeq0AFABQAUAFABQAUAFABQAUAFABQAUAFABQB5V4j/5On+Hn/ZP/GX/AKcfDlAHqtABQAUAFABQAUAFABQAUAFABQAUAFABQAUAeVftLf8AJOtI/wCygeBP/Uq0ugD1WgAoAKACgAoAKACgAoAKACgAoAKACgAoAKACgDyr9k7/AJNY+Df/AGT/AMPf+m6CgD1WgAoAKACgAoAKACgAoAKACgAoAKACgAoAKAPKvg3/AMlF+O3/AGUCz/8AUV0GgD1WgAoAKACgAoAKACgAoAKACgAoAKACgAoAKACgDyr9pb/knWkf9lA8Cf8AqVaXQB6rQAUAFABQAUAFABQAUAFABQAUAFABQAUAFABQAUAFABQAUAFABQAUAFABQAUAFABQAUAFABQAUAeVfBv/AJKL8dv+ygWf/qK6DQB6rQAUAFABQAUAFABQAUAFABQAUAeZeKfgbD4t169vdS+KHjlfD+qXVveaj4VF5ayaZdSReXhQ0tu93BGxijLRQXEUZIY7f3km8o/upxm/e5Jc0b9JJ8yd1Zvll7yUnJJ2jbkSiit++jKO3NHklbrFppqzuk5Rbi3FJta35veNG4+D3hyT4XeIPhSt7qR0vxF/axuJTNGLhTqE808wR/LKqA87hco2AFzuIJKblCNHkV3S9ny30v7Ll5bvXflXNZd7JFxlarOo/tt3/wC3lZ2+W2pB4Y1n4/z61aWni34Z/D7TdFJK3F3p3jq9vrqNQp2lIJNIgRyTtBBlXAJOTjB0jyyu5u3prr9608/wMeX2UVClqlZa6ad+utunfS/Uk0/4MeG7DSvDOgf2rq9xpPhe/m1SGwnkhMN5dNK0sUlxiMM/kyOXjVSqhgjMGZEK504qn7Pr7OnGnG/RRgqfN/icE4vpaUrJO1rn76qL/n5OU5f9vTc3HyjzNPvaKTbi5KWHbeGfir8K0k8MfBzwZ4X17ww88t7bR+IvGVxpr6Y0rsz2dtFBpVx/oyklk3ykrvKKFjRFBCU+SNKS0glFPq4pWinol7qtBbtxinJuTbdVOWdSVZP3pu7VtL9WvOTvKX95trc6zwV4LfR7PXdS1aAWureMbtdV1m1t777XbW10bSC2aO3maGFnjC26EM8YYkscAEKJxNGnWw31NN8lpq+z9+UpPutHJpeVrip1JxrfWJJc2nmrR0Xbdb+exwlt+yZ8M7bwZZeCBqXiF7bTtc0jxBa3Ru4luYrnTre1t4lDLEFMbxWaLIpU7vMkwVyu3qnXlPEU8S/ihKcvJ885TafeKlK6XRxg943M3BOnVpvapHlfdKzV12dm1fqm09G07N1+zbaC3vNO0D4v/EXQNN1U339q6dY31lJbXqXV3cXMq7bi1lNud11MnmWxhkKbNzs0aMvI6UJ0lh6q5qajGPK9moxUNWrS96MVzJSUb3cVFyk3u6s1V9vTfLUu2pLo209neLs1dOSb6NuNktyL4E+CrXTb7R7KbUrazvfEWl+JPKjmTEM+nrZrBEmUJ8rFhCGByxy+GGRjqdecqkK03eUXUd+7q+0cr2/6+yta1rLfW/OqMIU5UoK0XCMPRRsla/XRb3PRaxNAoAKACgAoAKACgAoAKACgAoA8q8R/8nT/AA8/7J/4y/8ATj4coA9VoAKACgAoAKACgAoAKACgAoAKACgDyr9k7/k1j4N/9k/8Pf8ApugoA9VoAKACgAoAKACgAoAKACgAoAKAKmlavpWu2Mep6LqVrf2cu4JcW0yyxsQSCAykjggg+hBFAHl/7PdrFqkXjr4j3m6XV/EfjXXdPnmdizLa6TqNzplrAuT8sapaM4UYG+aVsZdiQD1ugAoAKACgAoAKACgAoAKACgAoAKACgCpq2labrul3miazZQ3lhqFvJa3VtMgaOaGRSrowPVWUkEehoA85/Zpu72X4Q2OlX97PeP4b1fXfC8VxcSNJLLBperXenws7sSzsY7VCWJJJyTyaAPUaACgAoAKAPLv2lru9i+EN9pVhez2b+JNX0LwvLcW8jRyxQapq1pp8zI6kMjCO6chgQQcEcigD0bSdK03QtLs9E0ayhs7DT7eO1tbaFAscMMahURQOiqoAA9BQBboAKACgAoAKACgAoAKACgAoAKACgAoA8k/aEtYtLi8C/Eez3Rav4c8a6Fp8EyMVZrXVtRttMuoGwfmjZLtXKnI3wxNjKKQAet0AfPb/ALc3wJj8QL4SfUbtdcb7umGazF2fl38Q/aN/3fm6dOeleTDN6dSDqQpycVu7aLpvc/QKnh3jaVdYWpiqCqPaLm1J+i5Lv7irH+33+zrNrX/COQ+Iy+reebb7At5Ym584HBj8v7Ru3AgjbjNVHNYTh7SNObja97aW3ve+xjLgPEQr/VZYzDqpfl5faPmvta3Le99Lbm5Z/tg/CzUImnsLHXbmNJHhZ4YrZ1EiMVdCRN95WBBHUEEGsnndCNrxlqrrRbPZ77M74eF+bVL8lak7Np2lLRrdP3N11Rh61+35+zr4bv20rxF4jOlXqKGa2vbyxglUEZBKPcAgEdOK0p5tTrLmp05teSv+pxYrgHE4GfssVjMPCVr2lUcXbvZxWhetv23fgjeadNrFndX89hblRNdRvaNDGWVWXc4n2jKuhGTyGU9xRLN6cJKEqck27JW1bvy2Wu/Np66bmlPw7xtWlKvTxVBwirtqbaSspXb5LJcrUrvo09jUP7Wnw4UFm0bxGAOSTbwf/HqxefYZK7T/AA/zOxeFWcvRVKX3z/8AkDmLL/goN+zXqU0tvp3iyO6lgieeVIL+wdkjQZd2AuchVAJJPAA5rpeZpK/sp20+z3dl16tpLu2eXT4Gq1ansqeNw7lroqjb0Tb05eiTb7JNs3bb9sn4S3s11bWdvrM81kVW5jiS2ZoCyhlDgT5UlSGGeoINYSzuhCPPKMktdbK2m/Xp17HfS8Ms0rTdOlXouSs2lKTaUtVpydVqu/Qgi/bZ+Cs9vJdwzalJBDaLfySq1oUS1YMVnJE+BGQj4f7p2nng1U85pU/jhJa21S300331WnmiIeGuY1dYYii9ObScvhva/wAG101fa6K+mft0/AbW9PbVtG1S6v7FLhLVrm1nspYlncqFjLrcEByXQBc5JYeoq5ZrCElGVOab203te9teln9zMaHh9i8TTlWoYuhKMbJtVG0r7XajZXvodd4P/aV+HvjXxjp3gTTbfVLfVtUjnlto7pIE3JCm+RsLKWIAwCQpALLnGarDZpSxdT2dOL+5WW9r69bO3oc+dcCY/IcJLF4qrTsuilLmeqWicVe3Mr66Id8G/wDkovx2/wCygWf/AKiug16R8Seq0AFABQAUAFABQAUAFAHlXxk/5KL8Cf8AsoF5/wCorr1AHqtABQAUAFABQAUAFABQAUAFABQAUAFABQAUAFAHlXiP/k6f4ef9k/8AGX/px8OUAeq0AFABQAUAFABQAUAFABQAUAFABQAUAFABQB5V+0t/yTrSP+ygeBP/AFKtLoA9VoAKACgAoAKACgAoAKACgAoAKACgAoAKACgAoAKAPKvg3/yUX47f9lAs/wD1FdBoA9VoAKACgAoAKACgAoAKACgAoAKACgAoAKACgDyrxH/ydP8ADz/sn/jL/wBOPhygD1WgAoAKACgAoAKACgAoAKACgAoAKACgAoAKAPKv2lv+SdaR/wBlA8Cf+pVpdAHqtABQAUAFABQAUAFABQAUAFABQAUAFABQAUAFAHlX7J3/ACax8G/+yf8Ah7/03QUAeq0AFABQAUAFABQAUAFABQAUAFABQAUAFABQB5V8G/8Akovx2/7KBZ/+oroNAHqtABQAUAFABQAUAFABQAUAFABQAUAFABQAUAFAHlX7S3/JOtI/7KB4E/8AUq0ugD1WgAoAKACgAoAKACgAoAKACgAoAKACgAoAKACgAoAKACgAoAKACgAoAKACgAoAKACgAoAKACgAoA8q+Df/ACUX47f9lAs//UV0GgD1WgAoAKACgAoAKACgAoAKACgAoAKACgAoAKACgAoAKACgAoAKACgAoAKACgAoAKACgAoAKACgDyrxH/ydP8PP+yf+Mv8A04+HKAPVaACgAoAKACgAoAKACgAoAKACgAoA8q/ZO/5NY+Df/ZP/AA9/6boKAPVaACgAoAKACgAoA8q+Jfij4p/8LT8IfDP4Z694U0T+2/D+va7e3uu6Bc6r/wAeNzpcMcUUcN7a7N39ouzMzN/q1AAyTQAf8I5+1P8A9Fk+FX/htNR/+XtAB/wjn7U//RZPhV/4bTUf/l7QAf8ACOftT/8ARZPhV/4bTUf/AJe0AH/COftT/wDRZPhV/wCG01H/AOXtAH59+DfhP+3Nr37XXjzx1+zl4psvDfhK911n1bX30mbSvDWsXahFu54dNnnumut8qTYmR3DMWZZIg4CgH3v+yhFq8Hwku4fEF9aXmpx+N/Gy3lxaWzW0E048T6mJHjiaSRo0LbiELuVBALMRuIB7FQAUAFABQAUAFABQAUAFABQAUAFABQAUAeVfs0/8k61f/soHjv8A9SrVKAPVaACgAoAKAPKv2lv+SdaR/wBlA8Cf+pVpdAHqtABQAUAFABQAUAFABQAUAFABQAUAFABQB5V+0t/yTrSP+ygeBP8A1KtLoA9VoA/Gq/1LQtOvrvw9p+u6XeGTxJ9ul8I6pAY9bN2bwOZraWGYP5WcToWikymQZAh+T4/CxlNUZWdlGylHaKaafOmrXjdxlrG6195u8v6Px9ahRniKMakW5T5nRmv3k5KSs6UoyTtJRjKm+WbT0bjblho+DvCPijxboOo6dceJtMt/DreKtSne1j0mQ3p8nVJJMC5NxsGXQc+TkKcDn5qh1YUPq9WUW5Rpwa1svgVrq13a+uqv6Ox1UMBi8w+uYdVYxoyrVE1yNztza2lz2V9k+R29TsPhD/yLOof9jFrf/pwnrnxXwUf+vdP/ANIR6+Tb4r/r9V/9KD4g/wDIzfD7/sYpP/Tfd0YL46v/AF7l/wCl0wzvbDf9fof+kzOY8V39ifHLeKI0EnhnRry0tfEUqyZie7Xd5MrDpttmkiaRunzKScwEVtgotQ5XvU5vZ+Tsot/9vpOnFa+8tEua78vN6kHi/rEVelR5fbu+jSblFNf9OW1Vnt7klrKzivWLkg2spByDG2D+FeTif4M/R/kfZUWnOLXdHhmk23iyL9mS8m1fW9IudMfwRJ9ktrbS5YJ4v9F+XzJmuHWTC5BxGmTzx0r6HGOn/acVZ83tYa30+NX0tf8AH7+nwmUQxiyGcqlSLpeyq2ioNSTtK15c7T66civdaq1nd0e1m0fxH448daZbSyzWOo29vqUMKkvdWH9m2hOFAy7xMTIg64MijmQ1x4uS+pxoyfuy9p8pe0naX/tsulnzO/JEeWUZU8dUx1FXnTjRulvKDpQco26tW5odeZcqcVOV+V8KQ6Pe+FIxrcmoRaePBHhSaS5sYkkktgl1cOs7K4KmOMqHfKsNitkGvSxjlTxE3FpSVedr7X9nHR7b7J3Vm07x3Xk5eqGJwcFVUnTlh435EuazrS95Jpr3V7zTTvFNcsn7rveItYk8QW2qXemeIPCviC+lu/DsY8RaJBL9jDrqaeXbzwi5kR3QsX+WVWKvghRtY4Yam6dSmuWUFzTdpa3vSldx0TWiSejWzu2ml0Y/E/W8PXnCrTrS5IL2lNNJWrQtGaU5p3cnKPvJ/ErJO79//ZttfGFt+2N8Pv8AhK9d0bUd2g+IPI/s7SZbLZ+7g3bvMuZt2eMY24weueN8klSc6ns4tO8N2n0qeSPI8RaeOhgIfW6kJK0rcsHG3vUt71J3+5fM+0fg3/yUX47f9lAs/wD1FdBr6Q/ED1WgAoAKACgAoAKACgAoA8q+Mn/JRfgT/wBlAvP/AFFdeoA9VoAKACgAoAKACgAoAKACgAoAKACgAoAKACgAoA8q8R/8nT/Dz/sn/jL/ANOPhygD1WgAoAKACgAoAKACgAoAKACgAoAKACgAoAKAPKv2lv8AknWkf9lA8Cf+pVpdAHqtABQAUAFABQAUAFABQAUAFABQAUAFABQAUAFABQB5V8G/+Si/Hb/soFn/AOoroNAHqtABQAUAFABQAUAFABQAUAFABQAUAFABQAUAeVeI/wDk6f4ef9k/8Zf+nHw5QB6rQAUAFABQAUAFABQAUAFABQAUAFABQAUAFAHlX7S3/JOtI/7KB4E/9SrS6APVaACgAoAKACgAoAKACgAoAKACgAoAKACgAoAKAPKv2Tv+TWPg3/2T/wAPf+m6CgD1WgAoAKACgAoAKACgAoAKACgAoAKACgAoAKAPKvg3/wAlF+O3/ZQLP/1FdBoA9VoAKACgAoAKACgAoAKACgAoAKACgAoAKACgAoA8q/aW/wCSdaR/2UDwJ/6lWl0Aeq0AFABQAUAFABQAUAFABQAUAFABQAUAFABQAUAFABQAUAFABQAUAFABQAUAFABQAUAFABQAUAFAHlXwb/5KL8dv+ygWf/qK6DQB6rQAUAFABQAUAFABQAUAFABQAUAFABQAUAFABQAUAFABQAUAFABQAUAFABQAUAFABQAUAFABQB5V4j/5On+Hn/ZP/GX/AKcfDlAHqtABQAUAFABQAUAFABQAUAFABQAUAeVfsnf8msfBv/sn/h7/ANN0FAHqtABQAUAFABQAUAeVeI/+Tp/h5/2T/wAZf+nHw5QB6rQAUAFABQAgAUBVAAHAAoA8r/Zp/wCSdav/ANlA8d/+pVqlAHqtAHgGsftBa83xvufAWi6lodjpOia5Y6BqEGo+HtUmN3LcW8Excarb5s7B8XMaRQXEZa4kQqrp5isDBf7S+aWsXzpW0fuKV9XpKXNFt042lGnao2+ZRHjP9nglH4uWMn1XvTtZpaxXKrqprFyfLZckme/0CPOvGnxos/CPjFPBVl4C8W+J7yCyttT1WTQre2mGlWVxPJDFPLFJOk8wLQznbaxzyARNlRuQM6C9vNxWiTUeZ7czV0na7W6vJpQSd3JKMnErL2FJVXrdTaS3agouVujfvJJXu3olexX1z49+G9C8fv4Hl8N+ILq1s76w0nVPENvHbHTNK1C+A+yWtwWmFxvk8y3G6OF0U3MO913HCw/+0tqOmsoxv9pwjzyUbX2jfV2TknBNzXKOsvYQ5nq7KTS3UHJx5n0smpN2bcYxlKSUbN53hX9pXw14r8W2XhqHwR4t0+y1TWdU8O6frt9BaJYXepaeZ/tFvGFuGuPu2s7LIYRGQhG/f8tKi1Wp+1fup01VV9Lw9xN+VnNXUrXSco3hyyaxCeHlKL15ZKErfZcleN9tGraq6Tkk7O6WX4Z/aPvvG/xW8H+E9B8B6zp/hfxRpusajaa3qtvCI9WgtTAIbiyaG4dkifzS2LiOORkaNlXGTTwylVnONRcrjSU+V6STc6aXMttpO8V70ZJKfLom8V/s6SWr9p7Nvomo1HNdHdSgknblkublckrr0P4r/E3Qfg94HvPH3iWx1O8sLK4s7V4NMtxPcu9zdRW0eyMsN3zzLkA5xnAJwDPM3UhRirym+WK01k02lrZK7Vk20rtXaV2rhDnUpNpKMZSbfaMXJ/gmc7Y/HhNS0C/vbH4T+PZvEWmaumiXnhVLOzOowXLQrOrPMLn7CsJgdZBMboR/MI93mkRVbWkJU/eUubVaW5XaSd7a3tZK7kmnG8Xczj8Uoz92yjLXqpOyate+t0/5XGXNZJspt+0jod1oui3Xh34e+Mde17WX1NP+EYsYrFdTtP7OnNvftMZ7qO2xDPsiJSd97SJ5fmAkiZNJpx1jyRqOSTaUZpON1bmcnd2ik5PllZNJsuNOV3Gp7rUlBJ9ZNcys1dWcPf5m1FKybUmouv4Y/aGh1z4h6x4DTw7qV9eR32n/AGGwtbL7Pe2OnT6fb3El5qKXMieQiSTMhBAkJGxY3dWFVFJc6nJe5KalJP3Eo25W33m7qNt7OVlGE5RxnPlVOVmueEZKL+Jyc6kZJLtFRi5N6JtLmvOEXy/jj9r2G0+F/jPxj4I+H+vtfaX4Yv8AxL4Wm1WK0Fj4is7aQRyXkGy7D+RGZIZHSXyJmilQxoxOKmHPJUpcrTlKipRekoxqv3W76XaTSV24SsqiimdtGhGWKVCb0vOLa254LWGq+K6aWnLLlk4txi2e/aDqN1q+h6fqt9pNzpdxeWsU8tjctE01s7KCYnMTvGWUnB2Oy5HDEc1tWgqdSUIu6T3/AOHS/I83CVZV6EKst2k/L1Xk91fW29mX6yOg8q/Zp/5J1q//AGUDx3/6lWqUAeq0AFABQAUAeVftLf8AJOtI/wCygeBP/Uq0ugD1WgDl/il40f4c/DXxV4/j09b9/DmjXmqrbNL5SzGCFpArPg7FO3lsHAycHGKxxE5QiuRpNuMU5aRXNJRvLyV7vyRvhqSrVo03ez7at+SXVvZLq7HE/CP4k+N9V8e+IPhd8RNX8Ja3q2k6LpXiKHUvDNpNaWxtr0zoIJIJridg6tbM4kEmJElQ7EI+btlTi41eVNOlU9m79fdUk7fZdnZxblayfM+a0eJVHJUamnLVg5JXu1ytJ66c0XzLllZXamraK/rpIUFj0Aya5alSNKDqTdkld+iN0rux5Z4N/aF8OeLNC1Hxje+D/FXhzwtZ6M3iK08QarbW7afqOmKGZriJ7aaZoyECv5NwsM21h+7+VwlYhvC0JVaqtKNrx3l7ybSVrxk3a1oSlra9uaDlapTnilhKa5pOUo3W3NCSi072a1el0k7O2ztkt+1N4asvDGo6/wCIfh1450S/06fR4xoN3aWkmo3MOqTiCxuIlguZImSSXemDIJFaJwyKQM61KU4TjSSvNylCytpOMOdxbdo6xtaV3DXWSUZuOMZwnF1U/wB2oc6lZ2cU7NpW5rxVm4uKkk4+770U78P7RmjS+Hrq+b4feLo/Edr4hXwqfCJWwbVZNSaBbkRK63Rsyv2VvtBc3IQRq2SGBWs7NqlKn73PzvTooOUZOV7WScbX6uUUruSTtK0qkanu8ii231U7KLVr35pSUfJ35rJNrT+A/wATta+LHhXV/EWuaC+jT2PiTVtHjsZoPKngitblokWYeZIplAXDMjFCeUypBLppSwtGvdNzUnpe2lScVZOzXuxV09U7ppbKJNrEVaNmuRxWu+tOEnqrprmk7NaONmm93mfEj9pDw38NfGN94MvPBHjDWp9I0GHxRq93pFlBLbadpTzTRPcyGSZHfyzbuWiiSSVlIMaSYfbNGUazlraMZRhJvZOSTjfraV3ra0eVubirN7SpTUYOC5pT5+WK3fIot2vZfaSWurdlqaPiX44WHhjxHbaXd/D/AMYz6HNe6fpsvimK0t10qC6vnjjtk/eTpczKzzwIZIIJYlaTDOCkgS6UJVKvsZLlbckr9XCLk9Fdr4Wk5JJtaO1mYucXQWIpvmXLz6dI63bvbZJycVeSjrbVX5/xV+0cLbR/GF74R8AeJby00Cx1pbLxNLZwy6Hcalp0MrTW7+VP9qRVlhliMkkUcTPGypISybuaVSTw31iOl1zR5vtR5lG69b80U2pSj7yTjqdlChGWMp4aet5xjK28XJcyvf8Au2u1zKLaUrO6VqH9pHQZ/DMHiLTPCHiLXY9QvrTR9EbTEtBH4jv5Y2eWPT2nuEDJCsczPLMYoiInKPJg11VYpVVTpJvmc+VaX5Ipv2j6KDS916OV4uKanBy8/CVHWoKrUaVoxcnrZSk1Hk6vm5pKLtdRbtNpxmo5+gftE6n4u+L3gbwZ4e8CaoPD/ifw7reo6jd3aW0dxpWoWF3BbS2sy/acgwytLFKEjlBeSExuyCVlqjTVT2zb92MaUovW0lU5mnqr6pKyai01JSSfKntXvSowlZ8zqODT6JRbTXTX4ou7UoareN/cKyA8q/aW/wCSdaR/2UDwJ/6lWl0Aeq0AeKf8MmfDn/oNeJP/AAJg/wDjNeL/AGFhv5pfev8AI/TP+Iq5z/z6pf8AgM//AJMP+GTPhz/0GvEn/gTB/wDGaP7Cw380vvX+Qf8AEVc5/wCfVL/wGf8A8mYGv/sLfCDxJdpe6j4n+IUMiRiMLYeKbixjwCTkpb7FJ5+8RnoM8CtKeT0KV+VvXuov84s4cX4iZnjZKVWEVbT3ZVofeoVYp+r1NHRf2M/hdoOnpptj4g8ZSwxlmDXur/bJTk5OZZ0dz7Atx0FFTJqFV80m/lyr8oo2wviXmuDp+zp04Nf3nVm/vlUb+V7F0/sl/Dkgg614k544uYB/7RrJ5Dhmrc0vvX+R0LxVzla+ypf+Ay/+TOTt/wDgn98Fba6jvI/FnxQMkUgkUSeN76RCQcgFGcqw/wBkgg9CMV1LLKS6/wDksP8A5E8j/XrH83Ny6/8AX3EW+729vlsdb/wyZ8Of+g14k/8AAmD/AOM1zf2Fhv5pfev8j1/+Iq5z/wA+qX/gM/8A5MP+GTPhz/0GvEn/AIEwf/GaP7Cw380vvX+Qf8RVzn/n1S/8Bn/8mH/DJnw5/wCg14k/8CYP/jNH9hYb+aX3r/IP+Iq5z/z6pf8AgM//AJMP+GTPhz/0GvEn/gTB/wDGaP7Cw380vvX+Qf8AEVc5/wCfVL/wGf8A8mbXgz9nnwX4G8S2finSdU1ua7svM8tLmeJozvjZDkLGp6Oe45xW2Hymjhqqqwbuu9vTseZnHiBmed4KeAxEKahO13FSvo1LS8mt12I/g3/yUX47f9lAs/8A1FdBr1D4Y9VoAKACgAoAKACgAoAKAPKvjJ/yUX4E/wDZQLz/ANRXXqAPVaACgAoAKACgAoAKACgAoAKACgAoAKACgAoAKAPKvEf/ACdP8PP+yf8AjL/04+HKAPVaACgAoAKACgAoAKACgAoAKACgAoAKACgAoA8q/aW/5J1pH/ZQPAn/AKlWl0Aeq0AFABQAUAFABQAUAFABQAUAFABQAUAFABQAUAFAHlXwb/5KL8dv+ygWf/qK6DQB6rQAUAFABQAUAFABQAUAFABQAUAFABQAUAFAHlXiP/k6f4ef9k/8Zf8Apx8OUAeq0AFABQAUAFABQAUAFABQAUAFABQAUAFABQB5V+0t/wAk60j/ALKB4E/9SrS6APVaACgAoAKACgAoAKACgAoAKACgAoAKACgAoAKAPKv2Tv8Ak1j4N/8AZP8Aw9/6boKAPVaACgAoAKACgAoAKACgAoAKACgAoAKACgAoA8q+Df8AyUX47f8AZQLP/wBRXQaAPVaACgAoAKACgAoAKACgAoAKACgAoAKACgAoAKAPKv2lv+SdaR/2UDwJ/wCpVpdAHqtABQAUAFABQAUAFABQAUAFABQAUAFABQAUAFABQAUAFABQAUAFABQAUAFABQAUAFABQAUAFABQB5V8G/8Akovx2/7KBZ/+oroNAHqtABQAUAFABQAUAFABQAUAFABQAUAFABQAUAFABQAUAFABQAUAFABQAUAFABQAUAFABQAUAFAHlXiP/k6f4ef9k/8AGX/px8OUAeq0AFABQAUAFABQAUAFABQAUAFABQB5V+yd/wAmsfBv/sn/AIe/9N0FAHqtABQAUAFABQAUAeVeI/8Ak6f4ef8AZP8Axl/6cfDlAHqtABQAUAFABQB5V+zT/wAk61f/ALKB47/9SrVKAPVaAPIvFfwK1PxL4qv5I/GFla+Dde1nTPEWt6MdHZ76fUbE27QtBei4VYYmNlaeYjQSsQkm10MmVeGfsJRlLX2cpSh05XJO6e/MuaU5rZ80rNuCUR1n7SElHSUouEnveLunZdJOMnG92kuW0U02+61v4b/DvxN4j0vxj4k8BeHNV1/QyDpeq32lwT3liQ24GCZ1LxfNz8pHPNKn+6qOrT0k1ZtaNrXRvtq9NtX3Yp/vYKnPWKd0ntfR3t30Wvkux5v8cP2eNQ+M+v2V5deJPDEOmW0McUX9o+EIr/VtIkEm6S50fURNE9hcOBH87pOFeGNlUYZWMN/s+JWIfRxkraS9135W9b021rG12pTXNaUeR137WhKiusZRaesfeTXNy/zK+jvbSOiablQ8S/spaBr3xrb4tqngqRb2+07U9QOreCLTU9ZW4s40jQWepTOfskTpDAGXyZGUrI0bxO+5Xg39Um5La8pK3uu8o2s2tWlK81tK75XJwSiTiV9YoRpN6qKhrquVScnptzS5pRk3dNW91NXezov7PSaTH4Pik8Vi5Twr4017xeynT9ouxqf9o5tv9Ydnl/2l9/5t3lfdXd8sxjHkjTmrpUPYvzX7v3vK/s9vPfTXStUdV1pR0dScJ+nJy6ed+XfS1+pzuk/Bjx78KtT8MeJLPxDe+NvD/wAOdLu9E8NeEdF0W1s9QktLgwRoZ7y7v44JpII4VUPiAMob5Wc8uNWoqsq9f36k4ezctEl70Judu8nBc9tG2nGMIppqtFV3aDUY+0dW295NVE4qy0SdR8mmi0k5OzUXxhvPi18avh5eeBdB+BnjjwdqUmp6Jf2+qazeeH5YIfs2rWc8jBLfUp2ZkjjkkCsgVvLK5yVBdKLWJoVlJLknfVN/Zktla6u1dJp2ejT1QppU6sJJvnp1I6WWsqcktXe120k7NJu7Vrl7xD+zf4s8VeG9QTxD8RtD1HxHrWvx61rH2rwxJJ4e1KGO0NpFYXGl/bRJLbLHtk2PdNmdRI2VAjGbpwShGEU0nJyUve5pSt79tEpRUYRg2nyxin8dppqpJucpOzcYxi1o4xjLmavq2ptz5trqbjpH3XT8Ffsv+Kfhj4f8PxfDn4jeHtI17w/NrscEr+EnbSFsNVu1u5rWPT4r2No/Kmji8phOQqKVKvnI1lObtFSdnCMJN6yfI37OSbVlKMW4u6cZNuTjsowlGUpSnFXclNW0SfIoSVtbxlbmtdNPl97R83TaV8Ab3R/F8/xCt/Hslz4ouL+xmuNUudLiEl5Zx2Vva3drcLC0aOJxb+cCgRYpfLYIwQq88tK06ajanNzco3dmppJK/wDNBxVpb25oqykxT5qsU5v3lGKT7SjOpJO3WNqjjyNvTXm50pLz7w1+w14a8OeGvF/hGzvfBlhY674Z1Dwtp19o/gO0sdWitrnIEt/fCRpb6VFEa5X7OsmGaRWcqyOM6sKKSf7xOk72tG9J813BW+OSTkrpK1oKGp0+3/22OLauuacmnq2572lb3VG8lHS6TSk5W1+k9CttUstFsLPW761vdQgto47q5tbVraGaUKA7xxNJI0ak5IUyOQDgs3U3WlGdSUoKyb6u/wCNl+SODDUfq9KNK9+VW+S2+dt/Poti9WZueVfs0/8AJOtX/wCygeO//Uq1SgD1WgAoAKACgDyr9pb/AJJ1pH/ZQPAn/qVaXQB6rQBR1ywutV0W/wBLsdUl0y4vLWWCG9hijle2dkKrKqSq0bFSQQrqynGCCMisq9N1abgra91dejXVPZq6dtmnqa0KkaVWM5K6TTte1/mtV69DzL4F/AW3+EE+q6rczeFW1HVLe2shD4W8Lp4f0u3toGlcbLNZpv3ryXErySGT5vkAVQnPXKqvZ+zirK99726KMe0Vq0nd80pu/vWXKoSc1Kbva/RJtu3NKT6ylywT2SUIpJPmcu28LfDT4e+Al1P/AIV/4H8P+FZNZk8+/l0XSreze5m+bEsnloBI43MQXDdT6muflcaCw1N8sVsla0dErpWaWiXS2iurI3unWdea5pPdvd2bdm93u+vV9zyHwn+ydBZ3fjC48ba/4cux4y8P3nh3VH8LeE4/D0uqpdH99e6kUnlS7vOuyVUhVDLPhCJAFmcFLBzw0UouXK1Ze5BwvyuEJc1tZe8pSkpKMIvZ81Rqzp4uli4u7puTTlrJ35bKUla6XLoklq29Cn4R/Y+tfDnhu40htT8CabeT614d1Mz+E/h9a6DDJHpV7HdhZkimeSWaZkZWkaXy0yDHCuGD9kcRy1IVEvhlOTV3b3qcqaSXRR5m03zSd2nK1rczpRUKlKO0qbppvWWr1lKWl21yppKKdr2udXq37P8AfS6xr3i3w/4ztrHxFeeMovGei3V1pBubfT510mLTJIJoRMjXEbwJNkrJCwMq4IKZbmpudGnTjTesfaJ3V1KNScptW0as3Fpp/FBN3i5RfTVlGvKXOvdlCnGy3vTk5xd7Pd6NW+G6TTaapeEIviN8DNPvPDU/w+8afFW81jVL7xDea7oUeiabarPdzvI1usF7qkcq+XwBww2lfmJDUU3GFGGGhFpU1JXbTcuacpuTt1vOz0V2m0kmks5Rcqs8RKSbm07JNcvLCEEtelo6at20bb1fMa58NfjN8W/idr/im3ivvhl4d8T+B7HwxqltrdlYalfSqt7qBnSFrO+dLecQzoUmLTRgTndGzLhClQp+zq0sRaUJzjJx11Sgk4t9E9YzVm2rcso6t6SxE4qjOhpUp+1s3ZpOSpcsrdbOLa1SvFqSaaLXxB/ZFn8bePIPFcXi7w4tpYaro+raUdW8KtqOq6IdPe2ZbXTr1rtEtbWQ2oLxrAWZppmLncNuuHqzpYn61PWXNKTe0pKV+aM5a3SUpciVlBtOzak54VKcXhfqlPSHs3Ts9UnaVppaWlrHmbu2opXSty9DdfAPxs2leKfAul/Fm3sfAviEa3NFpn/CPia/jn1NZmlWa8e4Ky2yT3MsqRxwwyfLEhmKqwfllRVXCrDVvetFQj/hTXLzLq4xXIndJrWSctTsp4j2OLji4Kz5oyl5uNr8vSPNZOV1LVycbXXLn+M/2UdM8TeF/wDhELfVPD0ujWGr2fiDRdI17wwmq6XaagsUsV2JbVpkWa2nSZ3EIMbRTO8qyHKqvRWk61ZVnZtSna+vuTXwX3vGWsZJpqKjTtyLlfJhY/VqHsE3ZwjGVna7g48slva6gozjqpLVcs25PX8B/s8N8P8AXPAWt6JrugWg8KaXrOl6jY6b4Wh06zvY9QnguGNrBbSIlnsmto9u4Tlo9wctITNWiq2lPdxlCnHV3d6d7SvtrzScoqKV2uXlSs1KHNS5NE/aOastLNOPLbd2i0lJyvpd32Xs1Ylnj/7Vllc6j8JbTT7PVrvS7i68ceCIYr60WJp7V28UaYFmjEyPEXUkMBIjpkDcrDIIBb/4U38Rf+jsfir/AOC3wr/8pqAD/hTfxF/6Ox+Kv/gt8K//ACmoAP8AhTfxF/6Ox+Kv/gt8K/8AymoAP+FN/EX/AKOx+Kv/AILfCv8A8pqAD/hTfxF/6Ox+Kv8A4LfCv/ymoAP+FN/EX/o7H4q/+C3wr/8AKagA/wCFN/EX/o7H4q/+C3wr/wDKagA/4U38Rf8Ao7H4q/8Agt8K/wDymoA5fxvoPxO+GNz4R1yD9ozx54ghvvFuj6Rd6dq+neHhbXFtc3KxyqxttMhlU7WOCsikGgD32gAoAKAPKvg3/wAlF+O3/ZQLP/1FdBoA9VoAKACgAoAKACgAoAKAPKvjJ/yUX4E/9lAvP/UV16gD1WgAoAKACgAoAKACgAoAKACgAoAKACgAoAKACgDyrxH/AMnT/Dz/ALJ/4y/9OPhygD1WgAoAKACgAoAKACgAoAKACgAoAKACgAoAKAPKv2lv+SdaR/2UDwJ/6lWl0Aeq0AFABQAUAFABQAUAFABQAUAFABQAUAFABQAUAFAHlXwb/wCSi/Hb/soFn/6iug0Aeq0AFABQAUAFABQAUAFABQAUAFABQAUAFABQB5V4j/5On+Hn/ZP/ABl/6cfDlAHqtABQAUAFABQAUAFABQAUAFABQAUAFABQAUAeVftLf8k60j/soHgT/wBSrS6APVaACgAoAKACgAoAKACgAoAKACgAoAKACgAoAKAPKv2Tv+TWPg3/ANk/8Pf+m6CgD1WgAoAKACgAoAKACgAoAKACgAoAKACgAoAKAPKvg3/yUX47f9lAs/8A1FdBoA9VoAKACgAoAKACgAoAKACgAoAKACgAoAKACgAoA8q/aW/5J1pH/ZQPAn/qVaXQB6rQAUAFABQAUAFABQAUAFABQAUAFABQAUAFABQAUAFABQAUAFABQAUAFABQAUAFABQAUAFABQAUAeVfBv8A5KL8dv8AsoFn/wCoroNAHqtABQAUAFABQAUAFABQAUAFABQAUAFABQAUAFABQAUAFABQAUAFABQAUAFABQAUAFABQAUAFAHlXiP/AJOn+Hn/AGT/AMZf+nHw5QB6rQAUAFABQAUAFABQAUAFABQAUAFAHlX7J3/JrHwb/wCyf+Hv/TdBQB6rQAUAFABQAUAFAHlXiP8A5On+Hn/ZP/GX/px8OUAeq0AFABQAUAFAHlX7NP8AyTrV/wDsoHjv/wBSrVKAPVaACgAoAKACgAoAKACgAoAKACgAoAKACgDyr9mn/knWr/8AZQPHf/qVapQB6rQAUAFABQB5V+0t/wAk60j/ALKB4E/9SrS6APVaACgAoAKACgAoAKACgAoAKACgAoAKACgDyr9pb/knWkf9lA8Cf+pVpdAHqtABQAUAFABQAUAFABQB5T+0N/yCPBH/AGUDw3/6XJQB6tQAUAFAHlXwb/5KL8dv+ygWf/qK6DQB6rQAUAFABQAUAFABQAUAeVfGT/kovwJ/7KBef+orr1AHqtABQAUAFABQAUAFABQAUAFABQAUAFABQAUAFAHlXiP/AJOn+Hn/AGT/AMZf+nHw5QB6rQAUAFABQAUAFABQAUAFABQAUAFABQAUAFAHlX7S3/JOtI/7KB4E/wDUq0ugD1WgAoAKACgAoAKACgAoAKACgAoAKACgAoAKACgAoA8q+Df/ACUX47f9lAs//UV0GgD1WgAoAKACgAoAKACgAoAKACgAoAKACgAoAKAPKvEf/J0/w8/7J/4y/wDTj4coA9VoAKACgAoAKACgAoAKACgAoAKACgAoAKACgDyr9pb/AJJ1pH/ZQPAn/qVaXQB6rQAUAFABQAUAFABQAUAFABQAUAFABQAUAFABQB5V+yd/yax8G/8Asn/h7/03QUAeq0AFABQAUAFABQAUAFABQAUAFABQAUAFABQB5V8G/wDkovx2/wCygWf/AKiug0Aeq0AFABQAUAFABQAUAFABQAUAFABQAUAFABQAUAeVftLf8k60j/soHgT/ANSrS6APVaACgAoAKACgAoAKACgAoAKACgAoAKACgAoAKACgAoAKACgAoAKACgAoAKACgAoAKACgAoAKACgDyr4N/wDJRfjt/wBlAs//AFFdBoA9VoAKACgAoAKACgAoAKACgAoAKACgAoAKACgAoAKACgAoAKACgAoAKACgAoAKACgAoAKACgAoA8q8R/8AJ0/w8/7J/wCMv/Tj4coA9VoAKACgAoAKACgAoAKACgAoAKACgDyr9k7/AJNY+Df/AGT/AMPf+m6CgD1WgDhPH3xt+Hfw11FNH8TX2rzX5s21CS00bw/qOsTW1oGK/aLhLGCZreIsrhZJQqsUkCk7GxEakJOSvZRtzN6Rje7XNJ2jHRN6taK+2poqU5JNL4nZLq3pey3drq9k7NxT+JXztb/aN+FOi6vDokd/4i1y6n0u11tD4a8J6vrsX2G5Mgt5zLp9tNGqyeVJtywJCEjiqnek6iqJrkbjK6aSaSbV3pomm+1zKElUpwqxek03HzS0em+ja3R0fhL4n+A/Hd6bDwj4ih1OYaRYa7+5jk2GxvDKLaUOVCnebeb5Qdy7PmAyM7Tozp83Mvhlyv1tGXzXLKLTV009GJyty305uayaafuu0k09U03Zp2aeltGVfif8XfBPwe0b/hIvHj67BpixyzTXeneHNR1SK2jiUM8k7WcEogQA53SbVODg8HHPzrnVPq7W0erbSSvtdtpJbvojaFKdRXir/n1e2/TV2suu6IvC3xm8CeLr600zT38QWF1fQXNxaxa54Z1PRmmjg8vzWQX1vFu2iZDgckFiMhWI0nampOTS5Y8z1WkbuLb8k9Jfy80Oa3PDmwjNTUXHVSdk0nZu3Mkntqrtd7StfllbO1fwJ8Lvj5aeGviM1z4jdbexuU0bVNH1/V9Anazu2heUZtJreSSKQ2tu4D5U+WjLwclyjKFlJWdk7PRq6vZp6prrF2cXdNJpopSTbS6Nr5ptOz6q60a0a1Tadzyu+0v9nKx8Xaj4HTxB+0LqGq6ReRaff/2V4i+Imo2trcSRRyrHJdW0zwKfLmic5k+UOC2Kmj/tFnDZtpN6K6bi9XZWTTTe2m463+z/AB9uay1dnezsrvWzsrXZa07QP2YdU8SaF4Rs/ir8Tjq/iafV7XSbWX4o+MImvJtLmMN9Ghe+C7onVuCcsFZk3KCadJOvf2etoRqf9uTtyy+d9t11SHWTw9/aaWkoP/E48yXzTWu12le+heHgX9nc+JP+ER/4WJ8Vf7W/txvDf2f/AIWd4w/5CIsP7QMO/wC3bf8Aj1/eb87P4d275aUbTh7Rbcs5X292EuST17SdvPdXWoVIuldz6KD/APA21H72mvLrYx/Ddh+zB4t16Hw9ofxC+MrzXiXEmn3dx488c22n6osAJkNjfTXS217hQzj7PJJuRWdcqpYS5KNGVeWijHnd9Hy6e9yv3uXVapW96P8AMrucHTqKnLdy5e65tfdbWilo002mmmnqmjbX4f8A7Pj+CNC+I6/EH4qnw74lbTU0u8/4Wd4w/wBIOoSxxWg8v7d5ieY80Q+ZRt3ZbaASN50KlPELCyXvttW84xcnrtoot/LvYhNOFSp0hzOXlyu0vWzXTfodF+ynpltovwlu9Gs5buSCw8ceN7aJ7u7lup2RPE+pqpkmmZpZXIAy8jM7HJYkkmshnsFABQAUAFABQAUAFABQAUAFABQAUAFABQB5V+zT/wAk61f/ALKB47/9SrVKAPVaACgAoAKAPKv2lv8AknWkf9lA8Cf+pVpdAHqtABQAUAFABQAUAFABQAUAFABQAUAFABQB5V+0t/yTrR/+ygeBP/Uq0ugD1WgAoAKACgAoAKACgAoA8p/aG/5BHgj/ALKB4b/9LkoA9WoAKACgDyr4N/8AJRfjt/2UCz/9RXQaAPVaACgAoAKACgAoAKACgDyr4yf8lF+BP/ZQLz/1FdeoA9VoAKACgAoAKACgAoAKACgAoAKACgAoAKACgAoA8q8R/wDJ0/w8/wCyf+Mv/Tj4coA9VoAKACgAoAKACgAoAKACgAoAKACgAoAKACgDyr9pb/knWkf9lA8Cf+pVpdAHqtABQAUAFABQAUAFABQAUAFABQAUAFABQAUAFABQB5V8G/8Akovx2/7KBZ/+oroNAHqtABQAUAFABQAUAFABQAUAFABQAUAFABQAUAeVeI/+Tp/h5/2T/wAZf+nHw5QB6rQAUAFABQAUAFABQAUAFABQAUAFABQAUAFAHlX7S3/JOtI/7KB4E/8AUq0ugD1WgAoAKACgAoAKACgAoAKACgAoAKACgAoAKACgDyr9k7/k1j4N/wDZP/D3/pugoA9VoAKACgAoAKACgAoAKACgAoAKACgAoAKACgDyr4N/8lF+O3/ZQLP/ANRXQaAPVaACgAoAKACgAoAKACgAoAKACgAoAKACgAoAKAPKv2lv+SdaR/2UDwJ/6lWl0Aeq0AFABQAUAFABQAUAFABQAUAFABQAUAFABQAUAFABQAUAFABQAUAFABQAUAFABQAUAFABQAUAFAHlXwb/AOSi/Hb/ALKBZ/8AqK6DQB6rQAUAFABQAUAFABQAUAFABQAUAFABQAUAFABQAUAFABQAUAFABQAUAFABQAUAFABQAUAFABQB5V4j/wCTp/h5/wBk/wDGX/px8OUAeq0AFABQAUAFABQAUAFABQAUAFABQB5V+yd/yax8G/8Asn/h7/03QUAeq0AfPvxmS10X4mSa+T8U/Bt9faLbWkHivwLoUviFdTijlnZrC8sVsL2OEwtKsiTPCrMJ3VJQBKhwim41acd2/havCfupKV3ZJ6OE480Lx5W3JWdPWa5o03JJqN9b2lFt6q3WMkotO0rSTTUNHU5H4Z/Cj4q654/uL7Udd8TfCUr8OvC9jcQeE9H0qGwluUn1MyW6C7tLuOMwq8Z8uBxs84AlhsNdlSmqlGtGcviqaxvdL9zSUuWVlJxUk4xl1UdEnczqVLyoNe9b2z5mtWnUTi5LZSmvfkmk730WqPQfhJ8NYfht8afE2jaBoeoWvhiw8C+FtJ0y6uFkeOZre51UyJ57cSSKJY2fkkeYpONwqo1faUKl0o/vdEtEoqjRjGy/lXLyr0te6ZNePvYd35ny1XJ9eaU4ybdtE5O76LeysdF+05pGra/+zp8S9E0LTLvUtRv/AArqdvaWdpC009xK9s4WONFBZ2JIAABJJrnX8ag+iq0m/JKpBt+iSu30Wp3ZfOMMRGUnZa/kzmP2gfB3iL4rado/wt8M6XLbXkVpNrU+t3dnKLS2VIHhSyEwAVnumlMMsakkWpuSdjNEWVRtYmWKhHm9lryvRVW3dU3fRwfLebtJRkqfuu915uXr2eApUJtxc1GN1fmp2SbqLqpxdlBXi25NptQmn6p4A8Qy+KvBmka7ceGr/wAO3FzbKLjSb62aCaxmX5ZISrAbgrqyq6jY6gOhZWUnoxCj7RyhLmi9U3o2nqm09U7PWL1i7p6pioJwh7OUUnH3Wl8OmnuvrH+V9Vb0PJfhr8OfG/8AwuX4p+LZfHnjPw5pE/jO2uYNGhsNOGnaxCuj6cjSmS4s3uWUujxFoZ0AMRAwwYnPC/usJTU/ed6uj+zerUttZ7NSV273W8dDfG/vcSuTS1OnqutnJuOt15OyTSe97NeZ+B/g74i8SeL9E0/xB4d1vSIY4viRNb6pJYSxnTb2XxVa3WnXKswADkRieIE4kRCRuXNLD80MMpU2lUjSwnLf+aEailFpNNrXkqRurwk4vSRrjnCpWmpLmhKvdpdY+wSunra0l7sl8M0mmpJDPBfh/wCKusfE+38Q+LvhnqmnXq/GG6u71TayfYpIU8FmzN5HNtYfY5bhdqSHu6owD5QEOR4VckL3o4j3JOzvLERkoN2tdq9na0kuZLlJxLac4Sleywy5orflqSbklfdJpyjf3Xo3pc0PBFjqlvqfg7wr4O8PfEa3tdFmkS/8E+LfCxuNI8JxLZzxvJpmtzWaNPJHKwiiaK8uVeGd1jjWLBhwx3NXoVnFuadKouaS5amsPdjbeUm7QmmpX1m6javNxbp1LztGbnBtRfNCX7yLm27aK16sb8lpJLkjL3FkaL8E/itp/wCzd8HvtfxF+JWoT6dfeBZ73wbdaPpSwWKRahYtNHIsWnJeoluqsxLz7lERMjMA2fXrzjHOIzvzx5qnvPzpVEndWWraW1tbJXsc0k54XGJe62q1kvtXk7Wvdvm3036aHr2j+JrP9n3xtr3hfx9cLp3grxbrU+ueHfEEylLK1vr2XfdabdzE7YZHuXkmhdtqSCcxg70AfzjQ9ut7m3u4EubSeOaGQbkkjYMrD1BHBoAkoAKACgAoAKACgAoAKACgAoAKACgDzr4m/GjQPAw/4RvQlXxL461CN10bwvp8gku7qXgb5QD/AKPbIWUyTyYRFz1YqrAGp8IfAt18N/h3pPhLUtSj1HUofPvNUvIoykdzqF1PJc3cqKSSqtPNKwBJIBAyaAOxoAKACgAoA474veBbr4kfDvVvCWm6lHp2pTeReaXeSxl47bULWeO5tJXUEFlWeGJiAQSARkUAZfwy+NGgeOQfDeuqvhrx1p8aLrPhfUJBHd2svI3xAn/SLZyrGOePKOuOjBlUA9FoAKACgAoAKACgAoAKACgAoAKACgCO4ube0ge5u544YYxueSRgqqPUk8CgDxHWPE1n+0F420Hwv4BuF1HwV4S1qDXPEXiCFS9ldX1lLvtdNtJgds0iXKRzTOu5IxAIyd7kIAe5UAFABQAUAFABQAUAFAHlP7Q3/II8Ef8AZQPDf/pclAHq1ABQAUAeVfBv/kovx2/7KBZ/+oroNAHqtABQAUAFABQAUAFABQB5V8ZP+Si/An/soF5/6iuvUAeq0AFABQAUAFABQAUAFABQAUAFABQAUAFABQAUAeVeI/8Ak6f4ef8AZP8Axl/6cfDlAHqtABQAUAFABQAUAFABQAUAFABQAUAFABQAUAeVftLf8k60j/soHgT/ANSrS6APVaACgAoAKACgAoAKACgAoAKACgAoAKACgAoAKACgDyr4N/8AJRfjt/2UCz/9RXQaAPVaACgAoAKACgAoAKA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CgAoAKACgAoAKACgAoAKACgAoAKACgAoAKACgDyzxV4v+J3iD4kXnwz+FV34b0VtB0q11bWNa1/SrjU4y11JMkFpBaw3FsSxFvLI8pmwoCKEcuWjVJSqxnVvaMZcnm5csZS66KMZQ6Pmcvs8vvOq4U+SmtZyTk+0YXcU9tXKSkkrqyhJvdGO/wAQPjhqF14b+GcejeF/DfjzULXUtQ1TUryCbU9JisrKaKEXFvbxTxSOblriJkiknjaJfM3lyiiRxX1i86fuqKi5J+81KbmowTXKmvcnLntrFRXInNqnMn7CPLP3pSk1FrROMUpSm1q1y80YON/ileMpRV3w+tfHb4keANYtvDdr8N/DWoeLpvHg0vxZ/ZVrLANesl0N7xdQs13FhdNa2kUSwzPLhoBD5hXZKFRq0qjVWfu04wqOp1cJQdNaWV5RtVhUdo8zg+WKc1Z3WpzpUalmnNKnKHRSU5yhyu7tF80ZQ5m+Xabsm4rubz4n+PvGnjPxL4Y+FfiPwlY2GmeF9B8T6bqmpaJc6ml1FfPqAkUxxXltwVtYCjBhty+Q2RtjGe1weGr15rWlOcWu6jThPdPR80nrqrWsuppCMJzoQV/3ql5WanGOqavs3dOzvbVWaev+zj4o+KHj74X+H/iL8Stc8LXj+K9G0/WLS00PQbjTxYieESPFI815cefjeoDARfdOQc8d+MoRwlWVBauLav0a6adOvV9Nra8kJSnOXZOUfO8ZON7+dtrad2ep1yGoUAFABQAUAFABQAUAFABQAUAFABQAUAFABQAUAFABQAUAFABQAUAFABQAUAFABQAUAeVeI/8Ak6f4ef8AZP8Axl/6cfDlAHqtABQAUAFABQAUAFABQAUAFABQAUAeVfsnf8msfBv/ALJ/4e/9N0FAHqtABQAUAc941+Hfw/8AiVpkWi/EbwL4e8VafbzC5itNb0yC+hjmClRIqTKyhsMw3AZwxHepcIuSm1quvXXf77IpTlFOKej38yn4G+EXwo+GEl5N8Nfhh4S8JyagqLdtoei21gbgJnYJDCi7wu5sZzjJx1rTnly8l9N7dL9zPki5c9tdr/16I62pKPPvE/7PPwA8ba5c+JvGfwN+H2v6xelTc6hqnhmyurmYqoVd8skZdsKqgZPAAHaphCMFaKt1+b1f3lSnKduZ3tp8jtNF0XRvDek2egeHdJstL0zT4Vt7SysrdIILeJRhY440AVFA4AAAFaTnKpLmm7vzM4wjBWirL/PV/ey7UlBQAUAFAEF7ZWWpWk1hqNpDdWtwhjlgnjDxyKeqsp4IPoaAPNJ/2Vf2X7qZ7i5/Zv8AhdNLIcu8ng/TmZj6kmHJoAZ/wyd+yx/0bT8Kv/CN07/4zQAf8Mnfssf9G0/Cr/wjdO/+M0AH/DJ37LH/AEbT8Kv/AAjdO/8AjNAB/wAMnfssf9G0/Cr/AMI3Tv8A4zQAf8Mnfssf9G0/Cr/wjdO/+M0AeafFj9mT9m3TvHnwYs9P/Z8+Gtrb6p44urS+ih8J2CJdQDw3rUwilURYdBLDFIFbI3xo3VQQAel/8Mnfssf9G0/Cr/wjdO/+M0AH/DJ37LH/AEbT8Kv/AAjdO/8AjNAB/wAMnfssf9G0/Cr/AMI3Tv8A4zQAf8Mnfssf9G0/Cr/wjdO/+M0AH/DJ37LH/RtPwq/8I3Tv/jNAB/wyd+yx/wBG0/Cr/wAI3Tv/AIzQB2Xg34b/AA7+HVtJZfD7wF4c8MW82DJFo2lQWSPjplYlUH8aAOjoAKACgAoAKACgDnPGXw3+HfxFto7L4g+AvDnie3hyY4tZ0qC9RM9cLKrAfhQBxv8Awyd+yx/0bT8Kv/CN07/4zQAf8Mnfssf9G0/Cr/wjdO/+M0AH/DJ37LH/AEbT8Kv/AAjdO/8AjNAB/wAMnfssf9G0/Cr/AMI3Tv8A4zQAf8Mnfssf9G0/Cr/wjdO/+M0AH/DJ37LH/RtPwq/8I3Tv/jNAHmnwn/Zk/Zt1Hx58Z7PUP2fPhrdW+l+OLW0sYpvCdg6WsB8N6LMYolMWEQyzSyFVwN8jt1YkgHpf/DJ37LH/AEbT8Kv/AAjdO/8AjNAB/wAMnfssf9G0/Cr/AMI3Tv8A4zQAf8Mnfssf9G0/Cr/wjdO/+M0AH/DJ37LH/RtPwq/8I3Tv/jNAB/wyd+yx/wBG0/Cr/wAI3Tv/AIzQA+D9lX9l+1mS4tv2b/hdDLGco8fg/TlZT6giHIoA9LsrKy020hsNOtIbW1t0EcUEEYSONR0VVHAA9BQBPQAUAFABQAUAFABQAUAeU/tDf8gjwR/2UDw3/wClyUAerUAFABQB5V8G/wDkovx2/wCygWf/AKiug0Aeq0AFABQAUAFABQAUAFAHlXxk/wCSi/An/soF5/6iuvUAeq0AFABQAUAFABQAUAFABQAUAFABQAUAFABQAUAeVeI/+Tp/h5/2T/xl/wCnHw5QB6rQAUAFABQAUAFABQAUAFABQAUAFABQAUAFAHlX7S3/ACTrSP8AsoHgT/1KtLoA9VoAKACgAoAKACgAoAKACgAoAKACgAoAKACgAoAKAPKvg3/yUX47f9lAs/8A1FdBoA9VoAKACgAoAKACgAoAKACgAoAKACgAoAKACgDyrxH/AMnT/Dz/ALJ/4y/9OPhygD1WgAoAKACgAoAKACgAoAKACgAoAKACgAoAKAPKv2lv+SdaR/2UDwJ/6lWl0Aeq0AFABQAUAFABQAUAFABQAUAFABQAUAFABQAUAeVfsnf8msfBv/sn/h7/ANN0FAHqtABQAUAFABQAUAFABQAUAFABQAUAFABQAUAeVfBv/kovx2/7KBZ/+oroNAHqtABQAUAFABQAUAFABQAUAFABQAUAFABQAUAFAHlX7S3/ACTrSP8AsoHgT/1KtLoA9VoAKACgAoAKACgAoAKACgAoAKACgAoAKACgAoAKACgAoAKACgAoAKACgAoAKACgAoAKACgDzfxl8NfGc/jY/Eb4XePNO8Oa3d6bFpGqQ6zoj6tp17bQySSQP5MVzbSRzxtNKFkWbaUldWRiEZJp81PmjF+7JqTT6SStdO+l4pKSad+WLXLZ81VHGpGCa96Ldn3UrXi9NUmk42tZ82/MzIPwT8aafZaDr+g/F65fx9o63yXOu63pn2+y1GK9lSW5t5bJZomjt1eKNoI4Z4zD5SDc6mVZKX7p8tH4GlF83vOXLzOMnJcvvpylrbltOUVBJQ5Jf7yL9r8XNzJrTl0ScUnf3JRSUle8pRjNycld5/hv4IWVx4q07xVefEu217xZ4e8Zy+IfFM8FmiLLeyaK9pFYrCsrNZRR2t3bSRxu0r7NrMzmUym6Eo4a0aa05Jxd93KcoSlNtJJv3FFKytFRjf3dSq5V6c41N37O1tlGnLmUUtd2222/ilJqytFbHgP4B2fw/wDiJ498aaV4nnk03xlYWVlaaM9soj0fyZLuWQQyBstHJLeyOIyBsJIU7dqpyzo8+Wzy6+jcrPtFwjCMbdVBRtHb3eWPS71nV5sVSxVvgTuv5pSkpOXk3Zc295NyerZ1vwp8Df8ACsfhl4T+HP8Aan9pf8IvotnpH2zyPJ+0eRCsfmeXubZu2527jjOMnrXoYzEfW8ROva3M72OeEOTm85Sl/wCBScrfK9jqq5iwoAKACgAoAKACgAoAKACgAoAKACgAoAKACgAoAKACgAoAKACgAoAKACgAoAKACgAoA8q8R/8AJ0/w8/7J/wCMv/Tj4coA9VoAKACgAoAKACgAoAKACgAoAKACgDyr9k7/AJNY+Df/AGT/AMPf+m6CgD1WgAoAKACgAoAKACgAoAKACgAoAKACgAoAKACgAoAKACgDyr4yf8lF+BP/AGUC8/8AUV16gD1WgAoAKACgAoAKACgAoAKACgAoAKACgAoAKACgAoAKACgAoA8q+Df/ACUX47f9lAs//UV0GgD1WgAoAKACgAoAKACgAoAKACgAoAKACgAoAKAPKf2hv+QR4I/7KB4b/wDS5KAPVqACgAoA8q+Df/JRfjt/2UCz/wDUV0GgD1WgAoAKACgAoAKACgAoA8q+Mn/JRfgT/wBlAvP/AFFdeoA9VoAKACgAoAKACgAoAKACgAoAKACgAoAKACgAoA8q8R/8nT/Dz/sn/jL/ANOPhygD1WgAoAKACgAoAKACgAoAKACgAoAKACgAoAKAPKv2lv8AknWkf9lA8Cf+pVpdAHqtABQAUAFABQAUAFABQAUAFABQAUAFABQAUAFABQB5V8G/+Si/Hb/soFn/AOoroNAHqtABQAUAFABQAUAFABQAUAFABQAUAFABQAUAeVeI/wDk6f4ef9k/8Zf+nHw5QB6rQAUAFABQAUAFABQAUAFABQAUAFABQAUAFAHlX7S3/JOtI/7KB4E/9SrS6APVaACgAoAKACgAoAKACgAoAKACgAoAKACgAoAKAPKv2Tv+TWPg3/2T/wAPf+m6CgD1WgAoAKACgAoAKACgAoAKACgAoAKACgAoAKAPKvg3/wAlF+O3/ZQLP/1FdBoA9VoAKACgAoAKACgAoAKACgAoAKACgAoAKACgAoA8q/aW/wCSdaR/2UDwJ/6lWl0Aeq0AFABQAUAFABQAUAFABQAUAFABQAUAFABQAUAFABQAUAFABQAUAFABQAUAFABQAUAFABQAUAFAHlXwb/5KL8dv+ygWf/qK6DQB6rQAUAFABQAUAFABQAUAFABQAUAFABQAUAFABQAUAFABQAUAFABQAUAFABQAUAFABQAUAFABQB5V4j/5On+Hn/ZP/GX/AKcfDlAHqtABQAUAFABQAUAFABQAUAFABQAUAeVfsnf8msfBv/sn/h7/ANN0FAHqtABQAUAFABQAUAFABQAUAFABQAUAFABQAUAFABQAUAFAHlXxk/5KL8Cf+ygXn/qK69QB6rQAUAFABQAUAFABQAUAFABQAUAFABQAUAFABQAUAFABQAUAeVfBv/kovx2/7KBZ/wDqK6DQB6rQAUAFABQAUAFABQAUAFABQAUAFABQAUAFAHlP7Q3/ACCPBH/ZQPDf/pclAHq1ABQAUAeVfBv/AJKL8dv+ygWf/qK6DQB6rQAUAFABQAUAFABQAUAeVfGT/kovwJ/7KBef+orr1AHqtABQAUAFABQAUAFABQAUAFABQAUAFABQAUAFAHlXiP8A5On+Hn/ZP/GX/px8OUAeq0AFABQAUAFABQAUAFABQAUAFABQAUAFABQB5V+0t/yTrSP+ygeBP/Uq0ugD1WgAoAKACgAoAKACgAoAKACgAoAKACgAoAKACgAoA8q+Df8AyUX47f8AZQLP/wBRXQaAPVaACgAoAKACgAoAKACgAoAKACgAoAKACgAoA8q8R/8AJ0/w8/7J/wCMv/Tj4coA9VoAKACgAoAKACgAoAKACgAoAKACgAoAKACgDyr9pb/knWkf9lA8Cf8AqVaXQB6rQAUAFABQAUAFABQAUAFABQAUAFABQAUAFABQB5V+yd/yax8G/wDsn/h7/wBN0FAHqtABQAUAFABQAUAFABQAUAFABQAUAFABQAUAeVfBv/kovx2/7KBZ/wDqK6DQB6rQAUAFABQAUAFABQAUAFABQAUAFABQAUAFABQB5V+0t/yTrSP+ygeBP/Uq0ugD1WgAoAKACgAoAKACgAoAKACgAoAKACgAoAKACgAoAKACgAoAKACgAoAKACgAoAKACgAoAKACgAoA8q+Df/JRfjt/2UCz/wDUV0GgD1WgAoAKACgAoAKACgAoAKACgAoAKACgAoAKACgAoAKACgAoAKACgAoAKACgAoAKACgAoAKACgDyrxH/AMnT/Dz/ALJ/4y/9OPhygD1WgAoAKACgAoAKACgAoAKACgAoAKAPKv2Tv+TWPg3/ANk/8Pf+m6CgD1WgAoAKACgAoAKACgAoAKACgAoAKACgAoAKACgAoAKACgDyr4yf8lF+BP8A2UC8/wDUV16gD1WgAoAKACgAoAKACgAoAKACgAoAKACgAoAKACgAoAKACgAoA8q+Df8AyUX47f8AZQLP/wBRXQaAPVaACgAoAKACgAoAKACgAoAKACgAoAKACgAoA8p/aG/5BHgj/soHhv8A9LkoA9WoAKACgDyr4N/8lF+O3/ZQLP8A9RXQaAPVaACgAoAKACgAoAKACgDyr4yf8lF+BP8A2UC8/wDUV16gD1WgAoAKACgAoAKACgAoAKACgAoAKACgAoAKACgDyrxH/wAnT/Dz/sn/AIy/9OPhygD1WgAoAKACgAoAKACgAoAKACgAoAKACgAoAKAPKv2lv+SdaR/2UDwJ/wCpVpdAHqtABQAUAFABQAUAFABQAUAFABQAUAFABQAUAFABQB5V8G/+Si/Hb/soFn/6iug0Aeq0AFABQAUAFABQAUAFABQAUAFABQAUAFABQB5V4j/5On+Hn/ZP/GX/AKcfDlAHqtABQAUAFABQAUAFABQAUAFABQAUAFABQAUAeVftLf8AJOtI/wCygeBP/Uq0ugD1WgAoAKACgAoAKACgAoAKACgAoAKACgAoAKACgDyr9k7/AJNY+Df/AGT/AMPf+m6CgD1WgAoAKACgAoAKACgAoAKACgAoAKACgAoAKAPKvg3/AMlF+O3/AGUCz/8AUV0GgD1WgAoAKACgAoAKACgAoAKACgAoAKACgAoAKACgDyr9pb/knWkf9lA8Cf8AqVaXQB6rQAUAFABQAUAFABQAUAFABQAUAFABQAUAFABQAUAFABQAUAFABQAUAFABQAUAFABQAUAFABQAUAeVfBv/AJKL8dv+ygWf/qK6DQB6rQAUAFABQAUAFABQAUAFABQAUAFABQAUAFABQAUAFABQAUAFABQAUAFABQAUAFABQAUAFABQB5V4j/5On+Hn/ZP/ABl/6cfDlAHqtABQAUAFABQAUAFABQAUAFABQAUAeVfsnf8AJrHwb/7J/wCHv/TdBQB6rQAUAFABQAUAFABQAUAFABQAUAFABQAUAFABQAUAFABQB5/8S/C2u+IPGnwn1bSLH7RaeGfGFzqmqSeaifZ7V9A1a0WTDEF8z3dumFBb5842qxAB6BQAUAFABQAUAFABQAUAFABQAUAFABQAUAFABQAUAFABQAUAef8Aw08La74f8afFjVtXsfs9p4m8YW2qaXJ5qP8AaLVNA0m0aTCklMT2lwmGAb5M42spIB6BQAUAFABQAUAFABQAUAFABQAUAFABQAUAFAHlP7Q3/II8Ef8AZQPDf/pclAHq1ABQAUAeVfBv/kovx2/7KBZ/+oroNAHqtABQAUAFABQAUAFABQB5V8ZP+Si/An/soF5/6iuvUAeq0AFABQAUAFABQAUAFABQAUAFABQAUAFABQAUAeVeI/8Ak6f4ef8AZP8Axl/6cfDlAHqtABQAUAFABQAUAFABQAUAFABQAUAFABQAUAeVftLf8k60j/soHgT/ANSrS6APVaACgAoAKACgAoAKACgAoAKACgAoAKACgAoAKACgDyr4N/8AJRfjt/2UCz/9RXQaAPVaACgAoAKACgAoAKA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CgAoAKACgAoAKACgAoAKACgAoAKACgAoAKACgAoAKAPKvg3/AMlF+O3/AGUCz/8AUV0GgD1WgAoAKACgAoAKACgAoAKACgAoAKACgAoAKACgAoAKACgAoAKACgAoAKACgAoAKACgAoAKACgDyrxH/wAnT/Dz/sn/AIy/9OPhygD1WgAoAKACgAoAKACgAoAKACgAoAKAPKv2Tv8Ak1j4N/8AZP8Aw9/6boKAPVaACgAoAKACgAoAKACgAoAKACgAoAKACgAoAKACgCtqM1zbafdXFnB508ULvFH/AH3CkhfxOBXLjqtSjhalSkryUW16pO34m2HhCpWhCo7RbSb7K+rPlnT9dk8KfAmL4z6L8atavPHPibwHf63JYajrxvYL69S3Saee10+dmit/sbswMdrHGgVtsquQpHdi6VHDVpYSlU/c81JOd03GnKpGLrczvZShJyv/AA7uLikkkYYadXERVerS/ermShsnNRm1Q0sm+aPLf+J7rfNrO9X4tLP8LtE8QaJ8Nfir4xv4Ne+Fuv65dT3niq71O4t57cWy2mp2088jvalzcTgLCUiYhSqAxGp9nKpXlg5JwUamHX96DnWcXFuV5S5op/G5W9m+s5c14acXGljLqcpc3blnFU5TcuVWS5ZcivBRS9olK/7vlle71jx94h8deA/G3jDxXFq3w/8AA9nJcf2P4l1DR2kv0k1Dyb8/YpoiftEHkSspym75SCYhjgzCtL6hjMfT92cVoltCahNySi29OZKUFK7dNwk/iNctpr22CwlT3ozcrt7yg3Q5W3o21eUZNWXOqijoe4/ATwxZ+Hfhd4fuLfVvEWoz6xpllqV5PrfiG/1eVp5LeMuVkvJpWjUnnYhVASSFBJr3c0hGhjKuHpq0YTkl6cz67v5tnk5bOVfCUq9R3lKEW/W19tlv0X5I9DrzzvCgAoAKACgAoAKACgAoAKACgAoAKACgAoAKAPKvjlc3N3qPgDwVP4i1LQ9E8V+I207VbvTdQksLmVEsrmeG1S6iZZYDLNDGu6J0cgFAw3czShGtifZzeihOSV7c0ouCS01doSnUst+T3rxUk3UnKjQdSC15oxb0fLGV7ys9NZctNdvaXVpJNcQ+maLr3jvwt8F1+MfiXVfC0Nr4huDJYeLriDUJ9QtLm2RdOm1G1lS7drWO4m3I03mttUzGQoSaopYnmqT1cYU3G2iknKpGVS0bKXLywg38PNNtrncWlVbw/LCCtzSalfVxfJGUYLmu17ROVTulC0Wqb5Th9D+Ivj6y8SeCvEVv461jWvD3hWy8Z/bw1x5qa5otlrNtZx3cu0Ynmgt2MqzAbpDE+CfOOc41r0J4qs0ualQu9EouoqrVVWtGCk4wnK1owpynaPuxs69Hk/2bD3bjUfLu2+WnFypN6uTjKU6cU3ze0jDnk2ptv8E+DrPx5YfAvxBq/j74j3EnjbSZ59Xey+I2vWsN75Wnh4nCQXiRpyoYmMLuJJbdk56KdN0cU6UltQ57P+fnw6u7/wCOas9NdtFacVVU1KpTat9YnBNWtyf7Q0lbS3uRs97JJOx9fRRrDEkSFiqKFBZizYHqTkk+55qJScm5MUYqEVFdPn+L1fzH0igoAKACgAoAKACgAoAKACgAoAKACgDyn9ob/kEeCP8AsoHhv/0uSgD1agAoAKAPKvg3/wAlF+O3/ZQLP/1FdBoA9VoAKACgAoAKACgAoAKAPKvjJ/yUX4E/9lAvP/UV16gD1WgAoAKACgAoAKACgAoAKACgAoAKACgAoAKACgDyrxH/AMnT/Dz/ALJ/4y/9OPhygD1WgAoAKACgAoAKACgAoAKACgAoAKACgAoAKAPKv2lv+SdaR/2UDwJ/6lWl0Aeq0AFABQAUAFABQAUAFABQAUAFABQAUAFABQAUAFAHlXwb/wCSi/Hb/soFn/6iug0Aeq0AFABQAUAFABQAUAFABQAUAFABQAUAFABQB5V4j/5On+Hn/ZP/ABl/6cfDlAHqtABQAUAFABQAUAFABQAUAFABQAUAFABQAUAeVftLf8k60j/soHgT/wBSrS6APVaACgAoAKACgAoAKACgAoAKACgAoAKACgAoAKAPKv2Tv+TWPg3/ANk/8Pf+m6CgD1WgAoAKACgAoAKACgAoAKACgAoAKACgAoAKAPKvg3/yUX47f9lAs/8A1FdBoA9VoAKACgAoAKACgAoAKACgAoAKACgAoAKACgAoA8q/aW/5J1pH/ZQPAn/qVaXQB6rQAUAFABQAUAFABQAUAFABQAUAFABQAUAFABQAUAFABQAUAFABQAUAFABQAUAFABQAUAFABQAUAeVfBv8A5KL8dv8AsoFn/wCoroNAHqtABQAUAFABQAUAFABQAUAFABQAUAFABQAUAFABQAUAFABQAUAFABQAUAFABQAUAFABQAUAFAHlXiP/AJOn+Hn/AGT/AMZf+nHw5QB6rQAUAFABQAUAFABQAUAFABQAUAFAHlX7J3/JrHwb/wCyf+Hv/TdBQB6rQAUAFABQAUAFABQAUAFABQAUAFABQAUAFABQAUAFAHNeH/hn8N/CfiDVfFnhb4feGtG1zXXaTVdT0/SYLe7v2Zy7GeZEDyksSxLE5Jz1pQShS9hHSHbppe2m3V/e+4T/AHk1VnrJKyb3tppftotPJdjgfEHhX4dfCrWvBvgrwN8J/A+l6R8UvFFxonia3ttBggS8gTRNUvQzrEFWRzJZopMgcbJJBjLBhUW4QjTjpGLvFdE1azS6Ncq1XZdkDfNUlWfxy3fV77vd7v733PUH8M+G5NQvNWk8P6a19qNomn3ly1pGZbm1QuUgkfGXjUySEISVG9sD5jmJQjOEqUleMviXR6W1XXTTXpoOMnCUJRdnD4fLZ6dtUnp2RdtLS00+0hsLC1htra2jWGGGFAkcUajCqqjhVAAAA4AFaTnKpJzm7t6tvdvzIhCNOKhBWS0SWyRNUlBQAUAFABQAUAFABQAUAFABQAUAFABQAUAFAGV4n8K+F/G2h3Phjxn4b0vX9GvQoudO1SzjuracKwdd8UgKNhlVhkcEA9RUyhGduZXtqvJlQnKm7wdt18no181ozH1L4Q/CfWfB9n8PNY+F/hK+8K6cytZ6Hc6JbS6fbMudpjt2QxoRubGFGNx9aqp++kp1NWtm9WtLadtNPTQmn+5i4U9E90tL3d3fvrr667mJ8N77T9e8W+PdFl8LaFaQ/DzWofCWiPaWKxvFpkui6TfPCTyFUy3JXagRNkUIKkruLqt1+d1fe5/ivrzb/F3+J7933YqcVSjGNNWUfhtpbpp207HZaf4S8KaTb6TZ6V4Z0myg0GIw6VFb2UcaWEZTYUgCqBEpT5cJgY46U3OUpuo37zVr9bXTtfteMXba6XZBZNW8+b/t7XX196Wu+r7s1qkYUAFABQAUAFABQAUAFABQAUAFABQAUAeU/tDf8gjwR/2UDw3/AOlyUAerUAFABQB5V8G/+Si/Hb/soFn/AOoroNAHqtABQAUAFABQAUAFABQB5V8ZP+Si/An/ALKBef8AqK69QB6rQAUAFABQAUAFABQAUAFABQAUAFABQAUAFABQB5V4j/5On+Hn/ZP/ABl/6cfDlAHqtABQAUAFABQAUAFABQAUAFABQAUAFABQAUAeVftLf8k60j/soHgT/wBSrS6APVaACgAoAKACgAoAKACgAoAKACgAoAKACgAoAKACgDyr4N/8lF+O3/ZQLP8A9RXQaAPVaACgAoAKACgAoAKACgAoAKACgAoAKACgAoA8q8R/8nT/AA8/7J/4y/8ATj4coA9VoAKACgAoAKACgAoAKACgAoAKACgAoAKACgDyr9pb/knWkf8AZQPAn/qVaXQB6rQAUAFABQAUAFABQAUAFABQAUAFABQAUAFABQB5V+yd/wAmsfBv/sn/AIe/9N0FAHqtABQAUAFABQAUAFABQAUAFABQAUAFABQAUAeVfBv/AJKL8dv+ygWf/qK6DQB6rQAUAFABQAUAFABQAUAFABQAUAFABQAUAFABQB5V+0t/yTrSP+ygeBP/AFKtLoA9VoAKACgAoAKACgAoAKACgAoAKACgAoAKACgAoAKACgAoAKACgAoAKACgAoAKACgAoAKACgAoAKAPKvg3/wAlF+O3/ZQLP/1FdBoA9VoAKACgAoAKACgAoAKACgAoAKACgAoAKACgAoAKACgAoAKACgAoAKACgAoAKACgAoAKACgAoA8q8R/8nT/Dz/sn/jL/ANOPhygD1WgAoAKACgAoAKACgAoAKACgAoAKAPKv2Tv+TWPg3/2T/wAPf+m6CgD1WgAoAKACgAoAKACgAoAKACgAoAKACgAoAKACgAoAKACgDyr4yf8AJRfgT/2UC8/9RXXqAPVaACgAoAKACgAoAKACgAoAKACgAoAKACgAoAKACgAoAKACgDyr4N/8lF+O3/ZQLP8A9RXQaAPVaACgAoAKACgAoAKACgAoAKACgAoAKACgAoA8p/aG/wCQR4I/7KB4b/8AS5KAPVqACgAoA8q+Df8AyUX47f8AZQLP/wBRXQaAPVaACgAoAKACgAoAKACgDyr4yf8AJRfgT/2UC8/9RXXqAPVaACgAoAKACgAoAKACgAoAKACgAoAKACgAoAKAPKvEf/J0/wAPP+yf+Mv/AE4+HKAPVaACgAoAKACgAoAKACgAoAKACgAoAKACgAoA8q/aW/5J1pH/AGUDwJ/6lWl0Aeq0AFABQAUAFABQAUAFABQAUAFABQAUAFABQAUAFAHlXwb/AOSi/Hb/ALKBZ/8AqK6DQB6rQAUAFABQAUAFABQAUAFABQAUAFABQAUAFAHlXiP/AJOn+Hn/AGT/AMZf+nHw5QB6rQAUAFABQAUAFABQAUAFABQAUAFABQAUAFAHlX7S3/JOtI/7KB4E/wDUq0ugD1WgAoAKACgAoAKACgAoAKACgAoAKACgAoAKACgDyr9k7/k1j4N/9k/8Pf8ApugoA9VoAKACgAoAKACgAoAKACgAoAKACgAoAKACgDyr4N/8lF+O3/ZQLP8A9RXQaAPVaACgAoAKACgAoAKACgAoAKACgAoAKACgAoAKAPKv2lv+SdaR/wBlA8Cf+pVpdAHqtABQAUAFABQAUAFABQAUAFABQAUAFABQAUAFABQAUAFABQAUAFABQAUAFABQAUAFABQAUAFABQB5V8G/+Si/Hb/soFn/AOoroNAHqtABQAUAFABQAUAFABQAUAFABQAUAFABQAUAFABQAUAFABQAUAFABQAUAFABQAUAFABQAUAFAHlXiP8A5On+Hn/ZP/GX/px8OUAeq0AFABQAUAFABQAUAFABQAUAFABQB5V+yd/yax8G/wDsn/h7/wBN0FAHqtABQAUAFABQAUAFABQAUAFABQAUAFABQAUAFABQAUAFAHlXxk/5KL8Cf+ygXn/qK69QB6rQAUAFABQAUAFABQAUAFABQAUAFABQAUAFABQAUAFABQAUAeVfBv8A5KL8dv8AsoFn/wCoroNAHqtABQAUAFABQAUAFABQAUAFABQAUAFABQAUAeU/tDf8gjwR/wBlA8N/+lyUAerUAFABQB5V8G/+Si/Hb/soFn/6iug0Aeq0AFABQAUAFABQAUAFAHlXxk/5KL8Cf+ygXn/qK69QB6rQAUAFABQAUAFABQAUAFABQAUAFABQAUAFABQB5V4j/wCTp/h5/wBk/wDGX/px8OUAeq0AFABQAUAFABQAUAFABQAUAFABQAUAFABQB5V+0t/yTrSP+ygeBP8A1KtLoA9VoAKACgAoAKACgAoAKACgAoAKACgAoAKACgAoAKAPKvg3/wAlF+O3/ZQLP/1FdBoA9VoAKACgAoAKACgAoAKACgAoAKACgAoAKACgDyrxH/ydP8PP+yf+Mv8A04+HKAPVaACgAoAKACgAoAKACgAoAKACgAoAKACgAoA8q/aW/wCSdaR/2UDwJ/6lWl0Aeq0AFABQAUAFABQAUAFABQAUAFABQAUAFABQAUAeVfsnf8msfBv/ALJ/4e/9N0FAHqtABQAUAFABQAUAFABQAUAFABQAUAFABQAUAeVfBv8A5KL8dv8AsoFn/wCoroNAHqtABQAUAFABQAUAFABQAUAFABQAUAFABQAUAFAHlX7S3/JOtI/7KB4E/wDUq0ugD1WgAoAKACgAoAKACgAoAKACgAoAKACgAoAKACgAoAKACgAoAKACgAoAKACgAoAKACgAoAKACgAoA8q+Df8AyUX47f8AZQLP/wBRXQaAPVaACgAoAKACgAoAKACgAoAKACgAoAKACgAoAKACgAoAKACgAoAKACgAoAKACgAoAKACgAoAKAPKvEf/ACdP8PP+yf8AjL/04+HKAPVaACgAoAKACgAoAKACgAoAKACgAoA8q/ZO/wCTWPg3/wBk/wDD3/pugoA9VoAKACgAoAKACgAoAKACgAoAKACgAoAKACgAoAKACgAoA8q+Mn/JRfgT/wBlAvP/AFFdeoA9VoAKACgAoAKACgAoAKACgAoAKACgAoAKACgAoAKACgAoAKAPKvg3/wAlF+O3/ZQLP/1FdBoA9VoAKACgAoAKACgAoAKACgAoAKACgAoAKACgDyn9ob/kEeCP+ygeG/8A0uSgD1agAoAKAPKvg3/yUX47f9lAs/8A1FdBoA9VoAKACgAoAKACgAoAKAPKvjJ/yUX4E/8AZQLz/wBRXXqAPVaACgAoAKACgAoAKACgAoAKACgAoAKACgAoAKAPKvEf/J0/w8/7J/4y/wDTj4coA9VoAKACgAoAKACgAoAKACgAoAKACgAoAKACgDyr9pb/AJJ1pH/ZQPAn/qVaXQB6rQAUAFABQAUAFABQAUAFABQAUAFABQAUAFABQAUAeVfBv/kovx2/7KBZ/wDqK6DQB6rQAUAFABQAUAFABQAUAFABQAUAFABQAUAFAHlXiP8A5On+Hn/ZP/GX/px8OUAeq0AFABQAUAFABQAUAFABQAUAFABQAUAFABQB5V+0t/yTrSP+ygeBP/Uq0ugD1WgAoAKACgAoAKACgAoAKACgAoAKACgAoAKACgDyr9k7/k1j4N/9k/8AD3/pugoA9VoAKACgAoAKACgAoAKACgAoAKACgAoAKACgDyr4N/8AJRfjt/2UCz/9RXQaAPVaACgAoAKACgAoAKACgAoAKACgAoAKACgAoAKAPKv2lv8AknWkf9lA8Cf+pVpdAHqtABQAUAFABQAUAFABQAUAFABQAUAFABQAUAFABQAUAFABQAUAFABQAUAFABQAUAFABQAUAFABQB5V8G/+Si/Hb/soFn/6iug0Aeq0AFABQAUAFABQAUAFABQAUAFABQAUAFABQAUAFABQAUAFABQAUAFABQAUAFABQAUAFABQAUAeVeI/+Tp/h5/2T/xl/wCnHw5QB6rQAUAFABQAUAFABQAUAFABQAUAFAHlX7J3/JrHwb/7J/4e/wDTdBQB6rQAUAFABQAUAFABQAUAFABQAUAFABQAUAFABQAUAFABQB+ZX7dHxv8A2rvgF+0V4M8K+D47DxXo+ua62v8AgD+0LHzbi21G4sbrTJtPV0dPOCNqTyoJAxXzLZdxVShAP0P+GmheKfDXgLQ9G8c+KJfEfiSCzQ6xqrqqC7vWG6d0RVVY495YIiqAqBVA4oA6agAoAKACgAoAKACgAoAKACgAoAKACgAoAKACgAoAKAOZ+JeheKfEvgPXNG8DeKJfDniSezc6PqiKri1vVG6F3RlZZI94UOjKQyFlI5oA/PD9hr43ftXfH39o7xn4U8Xx2HhTRtD10eIPiB/Z1j5Vxc6jBY2umQaezu7+SHbTUldY9pby7ldwVlQAH6a0AFABQAUAFABQAUAFABQAUAFABQAUAFABQB5T+0N/yCPBH/ZQPDf/AKXJQB6tQAUAFAHlXwb/AOSi/Hb/ALKBZ/8AqK6DQB6rQAUAFABQAUAFABQAUAeVfGT/AJKL8Cf+ygXn/qK69QB6rQAUAFABQAUAFABQAUAFABQAUAFABQAUAFABQB5V4j/5On+Hn/ZP/GX/AKcfDlAHqtABQAUAFABQAUAFABQAUAFABQAUAFABQAUAeVftLf8AJOtI/wCygeBP/Uq0ugD1WgAoAKACgAoAKACgAoAKACgAoAKACgAoAKACgAoA8q+Df/JRfjt/2UCz/wDUV0GgD1WgAoAKACgAoAKACgAoAKACgAoAKACgAoAKAPKvEf8AydP8PP8Asn/jL/04+HKAPVaACgAoAKACgAoAKACgAoAKACgAoAKACgAoA8q/aW/5J1pH/ZQPAn/qVaXQB6rQAUAFABQAUAFABQAUAFABQAUAFABQAUAFABQB5V+yd/yax8G/+yf+Hv8A03QUAeq0AFABQAUAFABQAUAFABQAUAFABQAUAFABQB5V8G/+Si/Hb/soFn/6iug0Aeq0AFABQAUAFABQAUAFABQAUAFABQAUAFABQAUAeVftLf8AJOtI/wCygeBP/Uq0ugD1WgAoAKACgAoAKACgAoAKACgAoAKACgAoAKACgAoAKACgAoAKACgAoAKACgAoAKACgAoAKACgAoA8q+Df/JRfjt/2UCz/APUV0GgD1WgAoAKACgAoAKACgAoAKACgAoAKACgAoAKACgAoAKACgAoAKACgAoAKACgAoAKACgAoAKACgDyrxH/ydP8ADz/sn/jL/wBOPhygD1WgAoAKACgAoAKACgAoAKACgAoAKAPKv2Tv+TWPg3/2T/w9/wCm6CgD1WgAoAKACgAoAKACgAoAKACgAoAKAPKPFPjzxz4v8a3/AMLvg3JplpPoawt4l8T6hEbm30l5QHSzht1ZTPeNEwkwzLHEjxs+8usbACj4O/EpwHn/AGrviash+8LfS/DCRg/7IfSHYD6sT70AL/wpv4i/9HY/FX/wW+Ff/lNQAf8ACm/iL/0dj8Vf/Bb4V/8AlNQAf8Kb+Iv/AEdj8Vf/AAW+Ff8A5TUAH/Cm/iL/ANHY/FX/AMFvhX/5TUAH/Cm/iL/0dj8Vf/Bb4V/+U1AHPeJv2WtS8Y6x4c1/xP8AtH/EvUdQ8JX7apotxNpnhbdZ3TQvCZFxo+D8kjcNkbgjY3IjKAdD/wAKb+Iv/R2PxV/8FvhX/wCU1AB/wpv4i/8AR2PxV/8ABb4V/wDlNQAf8Kb+Iv8A0dj8Vf8AwW+Ff/lNQAf8Kb+Iv/R2PxV/8FvhX/5TUAH/AApv4i/9HY/FX/wW+Ff/AJTUAH/Cm/iL/wBHY/FX/wAFvhX/AOU1AGZrcHxy+EFrJ4rt/GN78VfDtjG0uq6VqOnWdrraQDBaazls4oYJmRdzG3eFWkxhJA2FYA9Y8PeINF8WaDp3ifw3qcGo6Tq1rFe2V3A26OeCRQyOp7gqQfxoA0KACgAoAKAM/wAQ+INF8J6DqPifxJqcGnaTpNrLe3t3O22OCCNSzux7AKCfwoA8n0SD45fF+1j8V3HjG9+FXh2+jWXStK03TrO61t4DkrNeS3kU0ELOu1hbpCzR5w8hbKqAaf8Awpv4i/8AR2PxV/8ABb4V/wDlNQAf8Kb+Iv8A0dj8Vf8AwW+Ff/lNQAf8Kb+Iv/R2PxV/8FvhX/5TUAH/AApv4i/9HY/FX/wW+Ff/AJTUAH/Cm/iL/wBHY/FX/wAFvhX/AOU1AB/wpv4i/wDR2PxV/wDBb4V/+U1AHPeGf2WtS8Hax4j1/wAMftH/ABL07UPFt+uqa1cQ6Z4W3Xl0sKQiRs6PgfJGvC4G4u2NzuzAHQ/8Kb+Iv/R2PxV/8FvhX/5TUAH/AApv4i/9HY/FX/wW+Ff/AJTUAH/Cm/iL/wBHY/FX/wAFvhX/AOU1AB/wpv4i/wDR2PxV/wDBb4V/+U1AB/wpv4i/9HY/FX/wW+Ff/lNQAh+DvxKQb4P2rvia0g+6LjSvDDxk/wC0E0hGI+jA+9ACeFvHnjnwh41sPhd8ZJNMu59cWZvDXifT4jbW+rPEC72c1uzMYLxYlMmFZo5USRk2FGjUA9XoAKACgAoAKACgAoAKAPKf2hv+QR4I/wCygeG//S5KAPVqACgAoA8q+Df/ACUX47f9lAs//UV0GgD1WgAoAKACgAoAKACgAoA8q+Mn/JRfgT/2UC8/9RXXqAPVaACgAoAKACgAoAKACgAoAKACgAoAKACgAoAKAPKvEf8AydP8PP8Asn/jL/04+HKAPVaACgAoAKACgAoAKACgAoAKACgAoAKACgAoA8q/aW/5J1pH/ZQPAn/qVaXQB6rQAUAFABQAUAFABQAUAFABQAUAFABQAUAFABQAUAeVfBv/AJKL8dv+ygWf/qK6DQB6rQAUAFABQAUAFABQAUAFABQAUAFABQAUAFAHlXiP/k6f4ef9k/8AGX/px8OUAeq0AFABQAUAFABQAUAFABQAUAFABQAUAFABQB5V+0t/yTrSP+ygeBP/AFKtLoA9VoAKACgAoAKACgAoAKACgAoAKACgAoAKACgAoA8q/ZO/5NY+Df8A2T/w9/6boKAPVaACgAoAKACgAoAKACgAoAKACgAoAKACgAoA8q+Df/JRfjt/2UCz/wDUV0GgD1WgAoAKACgAoAKACgAoAKACgAoAKACgAoAKACgDyr9pb/knWkf9lA8Cf+pVpdAHqtABQAUAFABQAUAFABQAUAFABQAUAFABQAUAFABQAUAFABQAUAFABQAUAFABQAUAFABQAUAFABQB5V8G/wDkovx2/wCygWf/AKiug0Aeq0AFABQAUAFABQAUAFABQAUAFABQAUAFABQAUAFABQAUAFABQAUAFABQAUAFABQAUAFABQAUAeVeI/8Ak6f4ef8AZP8Axl/6cfDlAHqtABQAUAFABQAUAFABQAUAFABQAUAeVfsnf8msfBv/ALJ/4e/9N0FAHqtABQAUAFABQAUAFABQAUAFABQB5h8Pf2kfhH8SPF2s/DnSfE8Vh408PXk9jqXhvUx9m1CKSJiHZI2OJ48YYSwl0Ksp3c0AQfs2qJfBXiPVJBm5v/iD4zNxIer+R4gvrWLP+7DbwoPZAKAPVqACgAoAKACgAoAKACgAoAKACgAoAKACgDyn9mRRD8LbnT4xiDTfGPjHTbZO0dvbeI9RghQeyxxooHoBQB6tQAUAFABQB5T+02om+Fttp8gzBqXjHwdptynaS3ufEenQTIfZo5HUj0JoA9WoAKACgAoAKACgAoAKACgAoAKACgAoAKAPKf2klEXgrw5qkYxc2HxB8GG3kHVPP8QWNrLj/ehuJkPs5FAE3xD/AGk/hD8N/F2jfDjV/FEV9408Q3kFhpvhvTB9p1CWWVgEMkanFvHgljLMUQKrHPFAHqFABQAUAFABQAUAFAHlP7Q3/II8Ef8AZQPDf/pclAHq1ABQAUAeVfBv/kovx2/7KBZ/+oroNAHqtABQAUAFABQAUAFABQB5V8ZP+Si/An/soF5/6iuvUAeq0AFABQAUAFABQAUAFABQAUAFABQAUAFABQAUAeVeI/8Ak6f4ef8AZP8Axl/6cfDlAHqtABQAUAFABQAUAFABQAUAFABQAUAFABQAUAeVftLf8k60j/soHgT/ANSrS6APVaACgAoAKACgAoAKACgAoAKACgAoAKACgAoAKACgDyr4N/8AJRfjt/2UCz/9RXQaAPVaACgAoAKACgAoAKA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CgAoAKACgAoAKACgAoAKACgAoAKACgAoAKACgAoAKAPKvg3/AMlF+O3/AGUCz/8AUV0GgD1WgAoAKACgAoAKACgAoAKACgAoAKACgAoAKACgAoAKACgAoAKACgAoAKACgAoAKACgAoAKACgDyrxH/wAnT/Dz/sn/AIy/9OPhygD1WgAoAKACgAoAKACgAoAKACgAoAKAPKv2Tv8Ak1j4N/8AZP8Aw9/6boKAPVaACgAoAKACgAoA8U+Knh2Lxz8ffh/4K1fxB4rstFm8H+KtUmttC8T6lovn3UF7oUcMkr2M8LybEurgKGJUeaxxnmgDW/4Zp+HX/Qx/FX/w7Hir/wCWNAB/wzT8Ov8AoY/ir/4djxV/8saAD/hmn4df9DH8Vf8Aw7Hir/5Y0AH/AAzT8Ov+hj+Kv/h2PFX/AMsaAPj6H/glxc/Fb4+698a/i14y1zw7oU2oo+jaJZ6/d6prMltbqkdvJd6ndySyRyMsKOUR5du7akiBFAAPrT9lDSrXQvhJd6LZS3clvYeN/G1rE93dy3U7JH4n1NVMk0zNJK5Cjc7szMcliSSaAPYqACgAoAKACgAoAKACgAoAKACgAoAKACgDyr9mn/knWr/9lA8d/wDqVapQB6rQAUAFABQB5V+0t/yTrSP+ygeBP/Uq0ugD1WgAoAKACgAoAKACgAoAKACgAoAKACgAoA8e/au0q21z4S2mjXst3Hb33jjwRbSvaXctrMqP4n0xWMc0TLJG4BOHRgynBUggGgD5Jn/4JbXHwo+PugfGv4ReMdc8Q6FBqUj6zoV5r93pesx21wrx3ElnqdpJFI8irKzhHaLftKvI4cggH2F/wzT8Ov8AoY/ir/4djxV/8saAD/hmn4df9DH8Vf8Aw7Hir/5Y0AH/AAzT8Ov+hj+Kv/h2PFX/AMsaAOK+LXwl0D4a6BoPi/wh4t+JUGpQeOPB9oDd/EnxDfQSQXPiHT7a4ikt7m9khlR4ZpUKujDDmgD6KoAKACgDyn9ob/kEeCP+ygeG/wD0uSgD1agAoAKAPKvg3/yUX47f9lAs/wD1FdBoA9VoAKACgAoAKACgAoAKAPKvjJ/yUX4E/wDZQLz/ANRXXqAPVaACgAoAKACgAoAKACgAoAKACgAoAKACgAoAKAPKvEf/ACdP8PP+yf8AjL/04+HKAPVaACgAoAKACgAoAKACgAoAKACgAoAKACgAoA8q/aW/5J1pH/ZQPAn/AKlWl0Aeq0AFABQAUAFABQAUAFABQAUAFABQAUAFABQAUAFAHlXwb/5KL8dv+ygWf/qK6DQB6rQAUAFABQAUAFABQAUAFABQAUAFABQAUAFAHlXiP/k6f4ef9k/8Zf8Apx8OUAeq0AFABQAUAFABQAUAFABQAUAFABQAUAFABQB5V+0t/wAk60j/ALKB4E/9SrS6APVaACgAoAKACgAoAKACgAoAKACgAoAKACgAoAKAPKv2Tv8Ak1j4N/8AZP8Aw9/6boKAPVaACgAoAKACgAoAKACgAoAKACgAoAKACgAoA8q+Df8AyUX47f8AZQLP/wBRXQaAPVaACgAoAKACgAoAKACgAoAKACgAoAKACgAoAKAPKv2lv+SdaR/2UDwJ/wCpVpdAHqtABQAUAFABQAUAFABQAUAFABQAUAFABQAUAFABQAUAFABQAUAFABQAUAFABQAUAFABQAUAFABQB5V8G/8Akovx2/7KBZ/+oroNAHqtABQAUAFABQAUAFABQAUAFABQAUAFABQAUAFABQAUAFABQAUAFABQAUAFABQAUAFABQAUAFAHlXiP/k6f4ef9k/8AGX/px8OUAeq0AFABQAUAFABQAUAFABQAUAFABQB5V+yd/wAmsfBv/sn/AIe/9N0FAHqtABQB4p4N/aB8Q+NvG+u6HovgfQbnRvD2oXmmambbxdE+u6U8JmWOe/0toVFvBM9u/lFZ5ZGR4n8sAv5eDrcmCljZL3VCUlbVc0bP2cn9maTtJJS5JJxb6ms6fLiVhovW8Vro2mleUV9qKclq3G61V9E+b0D9qvxg0fhCTxr8KtG0wePLHStU0QaV4qkvyLS7v7K0c3IksoDFJH/aELhUEivtkXemAW9H6tbFTwcn78HZ9tYVpqz3etFp3S3TV9UctSryUvbxV4vnt0d4OK27NSvdN2tZrVM9b+LnjvWPh34RTXfD/h6z1vU7rVdN0i0s7zUWsYHlvLuK2VpJ0hmZFUyhjiJjgYxXGuadanRgtZOW725YSm+j6RsvN7m/uxpzqTekVfTXql3Xc4W3/aE8SaNFrUvxG8A6Po0Pg/XrbSfFV5pviRr+z0u0ubSKeG/EklrAzxKZ41nDpEYU3S5dBmmp0nCFRu0ZOcW3olONmlvrGaajGSu/atU3G/M4qUKqbio3lyqaS6wvNSe3xRcJPl1vBXUuZqD9A8DaiPHFpa/EHVvBdrpdyy3UGiTzES3p0qZ4mDuTGrW/n+RDI0ALYEcO8712ppOnOklGqrT+0v5Xd+6/NK3N0UuaKcopTlnGanKXI7xTaT6SS05lbTlbu4u75ocstG3FecW/7SF9f/G3X/hFYWnw4jbw/ei1kt7/AMeG38QXcQsYrt57fShZP5iASlQfPAPluSRjFcqrf7HUxjV1BVG1HVrklKK5tuXmaXeyknq9HvUp8lanR6y5NXove3tvdpX7XatpuY3gn9sW38XaFq+qXHw+l0260+Tw6bW3fUxIl9DqaaeZXjk8oEG2bUY1dSvOYjlfMwvfPD8lSNO+rqum/Jc84Rn/ANvOnP3d1yu+ji3zupbn/u0p1PVwi5OPlpy67Pm0T5ZI6Pwb+0D4h8beN9d0PRfA+g3OjeHtQvNM1M23i6J9d0p4TMsc9/pbQqLeCZ7d/KKzyyMjxP5YBfy+B1uTBSxsl7qhKStquaNn7OT+zNJ2kkpckk4t9TpnT5cSsNF63itdG00ryivtRTktW43WqvonzHhX9t74f+IbCwtb1/D2meK9T1nw9plr4Yl8SwHUJ4dUgsJTcxwlFkdYhfP0TDfZ2O5cnb6Lw18RHD03ze9VTt9n2XtdWv73s1va3Ot7a8tSp7KnOpNWSimr6c13ay/pn0lXKanlX7NP/JOtX/7KB47/APUq1SgDhW0/U7L4z2q+FviZ4p1/xFpmqXepeOLp9Vuv+Ef0vSJIZmttPawMr2kdyA1nsWFVuCkZnlcLLiXmVR0cLUrRlaEKc1Kcteaqop3ju04z95qN4wgnSd5SibVYOtNU7fvJSjyRjo1DmSfN3Uoc0eaV3Oo+aCUYS9nzn7MXifxRc+PPDL61q/jFIvF3gq41e5m8Qa1Pf2fii8jntT/aWkwOz/2dbqty5MDJZuy3MAFtiIlPUdJU1Wo8vLyeztF6zhfnUuaWvNzNRXxStKLvGnzJT5sRNVJwrU3eLnNc0dINauMOXulF2ltaMrTrX5o/R+j+PdD13xPqfhGysfEcV9pIJuJbzw3qNpZPggfubyaBLe45I/1Uj8ZPQE1yU/3kHUjsnbXR316Oza0eqVtnezV7n+7mqb3avpqunVaJ67N3300dvn3UP2jPi1p/gk+K7kaAr+IvH2oeDNAi07whqmsS6dDY3WoLNdXNtaXBnvmeGwOIoFh2M25mKZCxTcpwwyl8VSn7STSbSi4JpK2t3OUfebSSk1q4pz2q01CriEtY0eVbpOTk6aTvsuVT1jZufLZOPNpvaF8Z/jJ4+svBnhPw5pej+FPGGt6frWpX954n8NajHbNDpt1FahodNlmtruJbpriGdDI5MUeVYSMQa1lCUpSnTS5YwhJxbu+ape0OZKyUXCac+Vt+61D3nbKLhTX727vUcE0rLls581nu1G0XFNLm5mpOMPezdR/aO+Kdn8Xj4JTwf9ptNB1LRNE16w0rwhreq+fcXsEEtzcwaxCgs7aG2F3E5juIhI6QyEmPelXhlDEVG1fklKcYt+60oLSUm9Jc004Wi1yq0uZtOBFdVMPh4udvacim7Xafvyi4qK95Plg3Fu6lKSi7JOZR8O/tFeL9D0HXYLrS9Olu9RufEFv4QSWa8nN1qtv4juNOFvM888jlCbjT2CIUCKZggRFRUzoJ16dCmtJyjh3/ANu1I3nK279lyylJt3cXG75rt7Yrkw+Jqzkm6cHO9rJ3jThOMV0TqJyUUla8b6tmv4C/aL+IXiz4yN4Yk8M3Nz4YfxBq3hpxa+CNZj+wPYiVP7Ql1ht2nzQyT20sfkIFeMzxAuzJIKeESxFL2ktOaLnG+llze7BppczlTfNzRslJOKUk1JZYmM8M1B2co+z5ra83PBSbil8PLKSVpXvBSnzJuMX7B8Y/GGp/D34SeNvHui29tPqHhvw9qOrWkV0rNDJNb2zyorhSrFSyAEBgcZwR1rmxFWVGKlFX96Ktte8kt+j10fR9GdmAoRxWKp0JuylJJ282eV2vxj+Lmh6d4h03x/qHw6sdYj0DSfEOmaiIbyCws1vrh7drWeLzJJbqaJ0HleW0Ru3dY1SA/NXTiIxoynQjK8qc1FtRb5002nCC95zbhJez5pNLlld8yicGEm68KNeS92pCcrXS5XBRb5pPRQtOLc7LlSm2mkmY3hH9o34keL9PHhHTJNDHiu78ct4Ptdb1HwlqekWiRrpC6o9xLo15Ol4riPfCIzcDc22UMEOyqjSlVVJwsrxqTlrzaU6jppRtbVtwun8K5t2knpNqhzupqkqbSs461JOOrd00uVyuviuoKzvJO1T4k/Gfw78atO8AareaFFr2v+HtMtm1AR3cvhuyuPt2oZuPsxlSRZ7iGJFSHzB+8xGZ3CIZIwrjWrVKcVZLkk7u70hJzhTdldtpu9lanGVSUbxUJLE3o0adR661kraaOVGMJT3+HmtyptucuWLjGUpwi039ov4oeLfiJrXhjQtEkj0STVde8NWkw8B626aVPYxzImpXGq71sLmB7m2kQ28bRSL50Q80sr1xVZSqZZUrN8snSlUT+GyT92OurlKm+ZTWkZKyjNNSOrkVDF06bV+WVJSW/MpxjJtWT5eVzSale8VKd1eMX6X+ytqPivWP2bvhrrHjbxANb1nUPDOn3dxfmORXn8yBWUyGSWR3l2lQ8hb53DPtQNtHuZrCFPGVIQVrO2m1+tl0XZa22u9zz6Lk3U5n9uaXyk192mnZWWtrs/Zp/wCSdav/ANlA8d/+pVqleebnqtABQAUAFAHlX7S3/JOtI/7KB4E/9SrS6AOo+Ktil/4F1GK78et4M02Ly7jVdZSf7O8GnxyK90q3G9DbF4VdPPDBog5dSGUEY1ZU6fLUrP3Iu7V2r6PlV1r8XK2lrJLk+1c0pqbvGkrzastL27u3VpXtfRSs2pJOL+dWtfGKeDYtRgufi63wn1DxnFOkVvf6td+KBoP9nsPMDoW1dbeTURFIEV2uFhbnZEWjTdRlTnSp41NSSq6JWs3b2canLu0vaPtFulCprCRN4y9rLCtPSCu2mm1L95Km5XVnHlV9pctSVO/NCUvTP2fvH2oR/BC78ReMG8UX0Hh/Wta0u3a4sLnUtYksLTUZre2E0UCyT3FwsSIrna0hZWL5feaqtNxoUatVe/KEOblV1zPRtKPu2b968fcs+aNoWIjBfWa1OlflTTXNppKnGp9qzteT5VL37Wi1zXRqfFb4ta3o3wo0/wAc/DiyRL7Wtb0bR7JPEuj3tn5X23UobNnmtJRBcIVEpYKwQnAPQ5qfZVJYmjh00udu73slTlO+j1a5V7t11i3F6qoSg6Fau0/3cZSttfle2q0T1s7NbSV1v59qX7Q/xS0n4wN4Ai0Q65Z+HNT0XQdcXSvAGtz/ANoT3kEMtzfQahC8tnp8UC3cUht7gyOUikzIN0bGsJy4qbk1ywlKajd25VBaSk2kpc1ROFo2srSbbvAWKjLD0k7py5Ofvdc8lyKKvJS5YNxk7qUmlaKTkbafGb4pJ4a8YfGtrXwpcfD/AMMHxGjaGsFxHrIXSWuIvOF4JXglMs1o/wC58iPy0lB812jKvyznUp4ONVq86kIygleylUcfZxktW1yyTk46qXuxjJanTDD/AFjHRwVJ2anGEm+qcbtra1m0knfmScrxukuJs/2gPinrHhGdPFehTG6g8ReDUttWXwh4i8KWki6hqsNvcWojvJUmnkgILF1lMMqTRq8e3ejd/sU61OFJ689SN39pKjOcZ8nRNpxcXzW5eZS5nHl4Y1lOhVrW910ZTsndxa3i5pWd048so8rbU9IpJy0vEX7VfjLS/BsupWPh/TbjW9C0lLbxHBDYXV0LXXrjV00m2SKCFjNJF58d7KYl3SyRxxqhDOGPKpKu4zpXUJuko3Tlbni51U+XeVGCtJJK85K7ikzpcPZzlTlq4+2luo3hSjzR1d+X2qlFxk7pJSumz1P4CfETxd8QvDuryeNNIu4L3R9VksYdQk8K6l4dh1W3MUcqXENjqObiIDzWhYF3BeF2VtrADecY+yhUWjd7q6bTUmr6W0kkpJNaX5bvlu+dSaqyhurJp2a3Wqd9LqSeza5XF6NuKz/i544+LNh8TPBXwy+FcnhSzl8TaVreo3mo6/YXF4lr9iazEYSGGeEvvNyUILjGQ4J2FH5oSnOVa1rU4Rn25ryceW/2b6Pms0lFpxfMmulqnCjGpK95VIw9E4zk3bq1yaK6vfc8w+I37V3jXQPhro/xM0afwtp7DwinifUfD40LVvEN7PJiQvEZLLy00y0JhdI7+4WSN2LEooiO/en7Ori4Qhd05ypJaWajU5WueT92E+WStTau2nZuzSKVCc4+yqNKopVIN7q9N8rcYfFKN9ZWfuJxWrkj07SvHXxZ8bfEPXrfwa3hG18L+D9YtNF1Sx1K2uH1C+MlnBdTXEF1FN5dvsS7jCRPbyeY0TZkiDgpjKLjQlWqv3Ze0StulDmgm+7dSLula0LS5m/dOVVfaU4ezVpuEJ67e+/h6PSKb5tU5Pl5Vytvx34f/tIfEbT/ANnu68czQx3T+HdN0jRIbTUrG81DWL7Vb6eCGLUZBDIXltCbgFIYkeafY4DxuPLq25ThRa0dRwitG+VKClUc0tXNxvNR0tFwlN/vH7PqnBLGYimlpTdee6XMozq8sYt6RiuRw5mmrp2jywUql2H4qfGvxr4r+E9vLqr6CsPxFvdI1Ke58F6zocHiSwGiXN0kkdlezxzRIAJYishmX7REkykqnlv0YaEZV1OWzo1G43TalGpCKd/NOMl7t4pyhd35lhXbjhKyjupUeWVmrKUrOL7tSTvyuzhy3s5NR9f/AGlv+SdaR/2UDwJ/6lWl1zlHqtABQAUAFAHlX7S3/JOtI/7KB4E/9SrS6APVaACgAoA8p/aG/wCQR4I/7KB4b/8AS5KAPVqACgAoA8q+Df8AyUX47f8AZQLP/wBRXQaAPVaACgAoAKACgAoAKACgDyr4yf8AJRfgT/2UC8/9RXXqAPVaACgAoAKACgAoAKACgAoAKACgAoAKACgAoAKAPKvEf/J0/wAPP+yf+Mv/AE4+HKAPVaACgAoAKACgAoAKACgAoAKACgAoAKACgAoA8q/aW/5J1pH/AGUDwJ/6lWl0Aeq0AFABQAUAFABQAUAFABQAUAFABQAUAFABQAUAFAHlXwb/AOSi/Hb/ALKBZ/8AqK6DQB6rQAUAFABQAUAFABQAUAFABQAUAFABQAUAFAHlXiP/AJOn+Hn/AGT/AMZf+nHw5QB6rQAUAFABQAUAFABQAUAFABQAUAFABQAUAFAHlX7S3/JOtI/7KB4E/wDUq0ugD1WgAoAKACgAoAKACgAoAKACgAoAKACgAoAKACgDyr9k7/k1j4N/9k/8Pf8ApugoA9VoAKACgAoAKACgAoAKACgAoAKACgAoAKACgDyr4N/8lF+O3/ZQLP8A9RXQaAPVaACgAoAKACgAoAKACgAoAKACgAoAKACgAoAKAPKv2lv+SdaR/wBlA8Cf+pVpdAHqtABQAUAFABQAUAFABQAUAFABQAUAFABQAUAFABQAUAFABQAUAFABQAUAFABQAUAFABQAUAFABQB5V8G/+Si/Hb/soFn/AOoroNAHqtABQAUAFABQAUAFABQAUAFABQAUAFABQAUAFABQAUAFABQAUAFABQAUAFABQAUAFABQAUAFAHlXiP8A5On+Hn/ZP/GX/px8OUAeq0AFABQAUAFABQAUAFABQAUAFABQB5V+yd/yax8G/wDsn/h7/wBN0FAHqtABQB4xq3wM8a+KvHGj+IPGvxH0PV9M8M6leajocg8JJBrtqJ1dTatqKXHl/Z9rhGWO1ieVIo1kdjvZ+d0OelOMn70oShdaJqUXG81rzWT5rJxj7RKaUUlE0lU960NIOUJOL1s4NSXK9Laq15cz5JSjd35lm6d+y94D+G3wm0zw54B8GaPb61or6Ff6je6BoNlZ33iObSriK4CuWkiQyTNEwDTTYRpSxY8576+Kf1lYinG0VKTUFa3vwnT8l7qnfbVKyWpjGkqkJwqS96Sa5ndtXkpeb6Jfc+he8U2Oq/tD6OPhz48+BXivwrohv9P1W6n8TLoOoWF6lpeQztZvDaajO7eaIyuWjKAEk54VsYUoOpCtOz5G3Z9W4SgraNLlcubXtprqqdScISpwunNWuunW+67W079rjNA/Zl03wsbvwb4d1bSdM+Ft3rh19/B9noSwnzmAd7b7SkoU2jXCiYwmHOP3W/ycRiUvaQhTxHvqCajfzd48178zg3Nxej5uSTvKDlNydpSnQ9xzUVK3Wys2rWs5RUIy30UtLzvGtp/jLW/gNrOlfArTvh744+IQubC/1bw3JpX9kwiz0e2mt4ms5Zb7UYWla2a8to1copaKSIfvGjleqdadZL2t3JJJyf27bSerfM1bnb1lPmlZKSSTpQpycqVlF7RS+HRXS6crd3GK0inyrRI7zwB4QurK28V69fRXun3HjvUV1mXTb2KHz9LZrC2tjbyNBNLFIy/ZtxZHK/NgEgbjli8OquC+oqXSa5lf7c5z2dnpz287X6lUqrWIWJatblVv8Gl7q++/l11PLNP/AGOrew8C6d4TT4hSrfaXr+iazDqUWmBC0Nja6fbzWjxmU7o5xp6uTuGxjGcMYgW7amI58VSxNvglUk13U6kqvLfpyycXdavkttJoxcL0q1K/xx5U/wCV8soc3n7s5Kz6SdmnZrp9W+BnjXxV440fxB41+I+h6vpnhnUrzUdDkHhJINdtROrqbVtRS48v7PtcIyx2sTypFGsjsd7P5zoc9KcZP3pQlC60TUouN5rXmsnzWTjH2iU0opKJ0Sqe9aGkHKEnF62cGpLleltVa8uZ8kpRu78yqeC/2ZP+EQ+H0fgX/hNvtfl+IPDuu/av7N8vP9lw6dH5WzzT/rf7Ozu3fJ5uMNty3pVMT7TEU69vhlWdu/tXV0/7d9r8+XpfTm9n7tSN/jio+lmnf8D3KuU1PKv2af8AknWr/wDZQPHf/qVapQBP4U/Zx+FvgjXJdf8AC8fiyyln1C61SezHjbW5NOmurh2eeSSxe7Ns+9nZiGjIyc4yBU0oRpUY4dK8Ix5Un7yUWmre9fu/O7vvqOrJ1akq0n7zak2tHdWttbslbayttoX/AAH8Cfhf8NNZfXvB+g3dtd/ZXsLb7Vq97exafaM4drayiuJXjsoCyoTFbrGh8uMbcIgGsZyjB073vy3b1b5U1G8neTtd2u3u3u2TUSqzU5bpyfZJy+JpLRN9Xa/TZnf1Azh774LfDfUPCEngWTQ7mDSX1WfXE+yapd211BqE1091JcQ3UUqzwOZpZGzHIuA7IMIdtS4p+y/6dpKPSyUXC2m/uNxd73Td73Lc251Kj1c/iuk07Wto9NOWLWmjSkrNXKd/+z/8K9Q8MaN4S/sXU7Kz0BpmsLjTdf1Cw1CMzEm43X1vOl1J5zMXl3yt5r4eTcwBDmlUmpyS+HktZKPIrWi4r3XFcsbRatotCacnSUlH7UuZt6vmbb5ru7UtWrp3s2r2bQn/AAz38IV8QaT4jtvCTWk+iRWUVpaWeo3dvp2LMEWjS2Mcq2s7wgjy3lid02ptI2LjWNWcas66fvSbk3v70o8kmr6JuCUW1ZuOmxnKEZ0lRlt+LSlz2b3kub3rNtczb3k721+B/wAKw2gM3hGB28L69e+J9JaSeZza6ndvO9xOCznO5rmZtrZRSw2qNq7Ypv2U4Tho4Q9mn2g0ouP3RSvv56s0qv26mqmqnKMn5yhblflay2+e7Ktz8EPBtp4p1H4i+FbFbHxdcfaLmzuL67vrzS7W/lh8prsaYLmO3ErKNryRCKV1ZwZBvYmKalQpuFB2vdaq+kp88ktbpSl7zSaXNq07Dny1pRdZXSaeml2k4xb01cYuyck2o2Sskrc34q+GH7QPj3wj4h8CeMfi/wDD19H8SaNf6PdHTfh/e21yi3FtJEHSSTWZUBVnDEFDuClcrncFUpQrR5aiurp/dJPXR6O1jXC15YWvTrx+zJP1s7teV+/Tez2NfRP2bPhLovhK/wDB66HfXNtqq2Qu7i41q/lulNoQ1r9nuHnaa0SBxvhSB0WFiTGFJJror1HWldXXvOa1fNzOybcvik3FKMm23KPuu6bRxYal9XgovV8ns3orcut0o/Ck227JaP0RJbfs4fCS00PUtCi0jW2XVtQg1a6v5fE+qS6mb6GNYo7lNQe4N3FKIlEe9JVYplCSpIOTV1FLTlcmraWclyy2tpJfEtm221eTb3i2pOT1ulF310TckrO692TvF7xaVrcsbXLT4BfCax0e60K18Kslte6fHptw/wDaF0Z5I0uZbpZTOZPN+0faJpZjc7vPMrbzIWAIrnfMpLSzg1ZJJOnpCyWiSWllo1o00CbTu9X7++t/aKKne97pqMVZ3SSsrIms/gh8M7DxzN8RLfQrr+2ZpZbgrJqt5JZR3EsQiluI7J5TaxTvGCrzJEsjBn3Md7ZzjCMaU6KXuyUk15SlzyS7KUveaVk3rYUve5L/AGWmu94pxi295OMXZOV2lZJ2StveB/BHhv4ceFdP8FeELS4tdG0qMw2VvPez3Rgi3EiNZJ3dwi52qm7aihVUBVAGs6k6rTm7uyV+rsravdvu3dt6ttisueU+sm2+13q7LZXetlZXOH/Zp/5J1q//AGUDx3/6lWqVAz1WgAoAKACgDyr9pb/knWkf9lA8Cf8AqVaXQB1nxJ+Gfg34t+F38G+PNPur3SZLm3vDFbalc2MgmgkWWFxNbSRyKVkRWGGHKg9qhwTqQq/ag+aLTas7NX08m/z3SKU2oTp9JKzXdPdfPr3WmzZgSfs/fDi48OHwvfSeML62W/TVLe5vfG+t3OoWd0iFBJbX0t21zbfIzqRDKgZXcEEOwNvVxezjezWj95WabWrTX2XdX1tfUle6pLpJJNbrSSktHommk7rXRa6HZ+FvC+g+C/D9l4X8Mactjpmnx+XBCHZzySzMzuS8jsxZmdiWZmZmJJJNzm5u76JJJJJJJWSSVkkkkkkkkkklYiEFBNLq23d3bbd223q22223q27jPFPhHw94006DSvE2n/bLW2v7PU4o/NePbc2twlxA+UYE7ZYkbBODjBBBIMxfJUjVj8Ub2+cXF/8Aksmvnfc0bvCdN7STi/NPdf8ADHP618Ffhv4h8cW/xE1bRLqXWbd7aYhNVvIrO4ltyxt5rizSUW1xLEWzHJLG7oVTaRsXCo/7PJzp6Ntvvq4qDavs3BKLas3HTYVX9/T9nPVaL1SlzJN7uKl7yi9E23bV3gHwH+FR8WXXjObwzJcXt5JcTyWtxqN1NpqzzxGKeePT3lNpHNJG0ivMkSyOJZdzHzH3ZqlBUJYa3uSUotb+7J80orqouWrSsmy5VJylGd7NNO60u4/C3b4nHTlcrtWja3KrVNC/Z0+EXh7SZdGsfD2oXEEt7pl+0mo67qF/cCTT5lmsUWe4neVYYZEDJAGEQy/yYdgen21TmjO+qcpX6uUo8kpN7ybjpeV3a3ZGThF8ytZSjyWWiULt8sUtIq7ekUjTl+Cnwumg8aW7eEbYL8Qp1uvEZSWVXvZlhSJJAwYNE6rGhVoihVxvGHJaudQSoxoR0jGTmraWm5KfMmtb8yTvfSysaObdV15WcnFQd0mnFJpRaejVm0007p2d1oY4+FnivwPpcWj/AAK8UeH/AA7DPczXurT+K9K1LxNeahcOEVZXupNTgmZgqBcyvKdqxqu1UAq3OcrRbXLFWSSta7cm9NNW23pe7bbdyVGCcp2fPJq7vfRJJL5JJLWyXQ5vXP2dNf8Aib4n8OeJ/jd470/V5fDVrq1pbJ4T0/UvDTlL37J83nxalLOjKLaRW2yBZEnKlQAd6jCknUk43c4qLu9GlJuzVrSTvrGV1dJ7pF+1qKChF2tOM07apxjOOj6P3001ZqzWqlp03ir9m34N+MYYbTVvDN7bWsWkR+H3tNJ1y/0u2udNjDLHaXENpPFHcxIJJAqSq4USOFxuOXVbr1J1Kjbc3d6/a/mtspbe8rS0jr7sbRR/2eFOFLRU/h7q9rq+7Tsrptp63WrvevvgR8LtS8TWfi280G7a+sjaMIl1e9SyuZbXH2aa5s1lFvdTRbU2TTRvIpjjIYGNNtcz551Os3Jv1kuWTS2i3HRuNnbQhQiqEcOvhilFd+VaqLe7je/uttay0953JfgP8KZtFj8PP4Vxp8ehHw2IVvrlc6fvDpGzCQMzxuu6KUkyRMzmN0LsTElzK3nB9mnT+BprVOPdWbsr3sjZzblzS196ctUmm6nxpp6OM/tRfuvTTRDNP+Anwv0yw0uwtdH1Nn0fXR4ltr6bXtQm1BtSEZiM815JObifMTGJllkdGixGVKALWiqSjKEo6cqlFWSStJtyTWzvJ8zun71pfEkzJxUo1IvX2lubv7tuWz3XLyq1rW6bszP2lv8AknWkf9lA8Cf+pVpdQUeq0AFABQAUAeVftLf8k60j/soHgT/1KtLoA9VoAKACgDyn9ob/AJBHgj/soHhv/wBLkoA9WoAKACgDyr4N/wDJRfjt/wBlAs//AFFdBoA9VoAKACgAoAKACgAoAKAPKvjJ/wAlF+BP/ZQLz/1FdeoA9VoAKACgAoAKACgAoAKACgAoAKACgAoAKACgAoA8q8R/8nT/AA8/7J/4y/8ATj4coA9VoAKACgAoAKACgAoAKACgAoAKACgAoAKACgDyr9pb/knWkf8AZQPAn/qVaXQB6rQAUAFABQAUAFABQAUAFABQAUAFABQAUAFABQAUAeVfBv8A5KL8dv8AsoFn/wCoroNAHqtABQAUAFABQAUAFABQAUAFABQAUAFABQAUAeVeI/8Ak6f4ef8AZP8Axl/6cfDlAHqtABQAUAFABQAUAFABQAUAFABQAUAFABQAUAeVftLf8k60j/soHgT/ANSrS6APVaACgAoAKACgAoAKACgAoAKACgAoAKACgAoAKAPKv2Tv+TWPg3/2T/w9/wCm6CgD1WgAoAKACgAoAKACgAoAKACgAoAKACgAoAKAPKvg3/yUX47f9lAs/wD1FdBoA9VoAKACgAoAKACgAoAKACgAoAKACgAoAKACgAoA8q/aW/5J1pH/AGUDwJ/6lWl0Aeq0AFABQAUAFABQAUAFABQAUAFABQAUAFABQAUAFABQAUAFABQAUAFABQAUAFABQAUAFABQAUAFAHlXwb/5KL8dv+ygWf8A6iug0Aeq0AFABQAUAFABQAUAFABQAUAFABQAUAFABQAUAFABQAUAFABQAUAFABQAUAFABQAUAFABQAUAeVeI/wDk6f4ef9k/8Zf+nHw5QB6rQAUAFABQAUAFABQAUAFABQAUAFAHlX7J3/JrHwb/AOyf+Hv/AE3QUAeq0AFABQAUAFABQB4V8WfiF4B+Gv7SXw3134jeOPD/AIV02fwP4wtIrzW9ThsYJJ2v/DzLEskzKpcqjsFBzhGPY0AdB/w1j+yx/wBHLfCr/wALLTv/AI9QAf8ADWP7LH/Ry3wq/wDCy07/AOPUAH/DWP7LH/Ry3wq/8LLTv/j1AB/w1j+yx/0ct8Kv/Cy07/49QAf8NY/ssf8ARy3wq/8ACy07/wCPUAVP2U9W0rX/AIS3eu6FqdpqOm6j448b3dneWkyzQXMEnijU2jljkUlXRlIYMCQQQRQB7BQAUAFABQAUAFABQAUAFABQAUAFABQAUAeVfs0/8k61f/soHjv/ANSrVKAPVaACgAoAKAPKv2lv+SdaR/2UDwJ/6lWl0Aeq0AFABQAUAFABQAUAFABQAUAFABQAUAFAHj/7VmraVoHwltNd13U7TTtN07xx4Iu7y8u5lhgtoI/FGmNJLJIxCoiqCxYkAAEmgC3/AMNY/ssf9HLfCr/wstO/+PUAH/DWP7LH/Ry3wq/8LLTv/j1AB/w1j+yx/wBHLfCr/wALLTv/AI9QAf8ADWP7LH/Ry3wq/wDCy07/AOPUAef/ABt/aF+AXjnwv4e8LeCvjh8P/EGtXvxA8D/ZtO0vxNZXd1Ps8T6a77Io5GdtqIzHA4VSTwDQB9K0AFABQB5T+0N/yCPBH/ZQPDf/AKXJQB6tQAUAFAHlXwb/AOSi/Hb/ALKBZ/8AqK6DQB6rQAUAFABQAUAFABQAUAeVfGT/AJKL8Cf+ygXn/qK69QB6rQAUAFABQAUAFABQAUAFABQAUAFABQAUAFABQB5V4j/5On+Hn/ZP/GX/AKcfDlAHqtABQAUAFABQAUAFABQAUAFABQAUAFABQAUAeVftLf8AJOtI/wCygeBP/Uq0ugD1WgAoAKACgAoAKACgAoAKACgAoAKACgAoAKACgAoA8q+Df/JRfjt/2UCz/wDUV0GgD1WgAoAKACgAoAKACgAoAKACgAoAKACgAoAKAPKvEf8AydP8PP8Asn/jL/04+HKAPVaACgAoAKACgAoAKACgAoAKACgAoAKACgAoA8q/aW/5J1pH/ZQPAn/qVaXQB6rQAUAFABQAUAFABQAUAFABQAUAFABQAUAFABQB5V+yd/yax8G/+yf+Hv8A03QUAeq0AFABQAUAFABQAUAFABQAUAFABQAUAFABQB5V8G/+Si/Hb/soFn/6iug0Aeq0AFABQAUAFABQAUAFABQAUAFABQAUAFABQAUAeVftLf8AJOtI/wCygeBP/Uq0ugD1WgAoAKACgAoAKACgAoAKACgAoAKACgAoAKACgAoAKACgAoAKACgAoAKACgAoAKACgAoAKACgAoA8q+Df/JRfjt/2UCz/APUV0GgD1WgAoAKACgAoAKACgAoAKACgAoAKACgAoAKACgAoAKACgAoAKACgAoAKACgAoAKACgAoAKACgDyrxH/ydP8ADz/sn/jL/wBOPhygD1WgAoAKACgAoAKACgAoAKACgAoAKAPKv2Tv+TWPg3/2T/w9/wCm6CgD1WgAoAKACgAoAKACgAoAKACgAoAKAPKf2aiF8Aa5bscSQ/EDxwJF7rv8TalIufqjo30YUAerUAFABQAUAFABQAUAFABQAUAFABQAUAFAHlP7M5D/AA11KdDmO48deN7iJh0eOTxPqbow9irAj2NAHq1ABQAUAFAHlP7TBCfDXTZ3OI7fx14IuJWPRI4/E+mO7H2CqSfYUAerUAFABQAUAFABQAUAFABQAUAFABQAUAFAHlP7SpDeANDt1OZJviB4HEa922eJtNkbH0RHb6KaAPVqACgAoAKACgAoAKACgDyn9ob/AJBHgj/soHhv/wBLkoA9WoAKACgDyr4N/wDJRfjt/wBlAs//AFFdBoA9VoAKACgAoAKACgAoAKAPKvjJ/wAlF+BP/ZQLz/1FdeoA9VoAKACgAoAKACgAoAKACgAoAKACgAoAKACgAoA8q8R/8nT/AA8/7J/4y/8ATj4coA9VoAKACgAoAKACgAoAKACgAoAKACgAoAKACgDyr9pb/knWkf8AZQPAn/qVaXQB6rQAUAFABQAUAFABQAUAFABQAUAFABQAUAFABQAUAeVfBv8A5KL8dv8AsoFn/wCoroNAHqtABQAUAFABQAUAFABQAUAFABQAUAFABQAUAeVeI/8Ak6f4ef8AZP8Axl/6cfDlAHqtABQAUAFABQAUAFABQAUAFABQAUAFABQAUAeVftLf8k60j/soHgT/ANSrS6APVaACgAoAKACgAoAKACgAoAKACgAoAKACgAoAKAPKv2Tv+TWPg3/2T/w9/wCm6CgD1WgAoAKACgAoAKACgAoAKACgAoAKACgAoAKAPKvg3/yUX47f9lAs/wD1FdBoA9VoAKACgAoAKACgAoAKACgAoAKACgAoAKACgAoA8q/aW/5J1pH/AGUDwJ/6lWl0Aeq0AFABQAUAFABQAUAFABQAUAFABQAUAFABQAUAFABQAUAFABQAUAFABQAUAFABQAUAFABQAUAFAHlXwb/5KL8dv+ygWf8A6iug0Aeq0AFABQAUAFABQAUAFABQAUAFABQAUAFABQAUAFABQAUAFABQAUAFABQAUAFABQAUAFABQAUAeVeI/wDk6f4ef9k/8Zf+nHw5QB6rQAUAFABQAUAFABQAUAFABQAUAFAHlX7J3/JrHwb/AOyf+Hv/AE3QUAeq0AFABQAUAFABQAUAFABQAUAFABQB47rOjeNvhB421nx34E8NXPirwn4qnjvNf0CzmUahY6gFWNr+yWRljlR40TzrfcrFoxJHuZnRwC4P2lfACjbceFfitDIPvRn4V+JpNp9N0dgyH6qxHvQAv/DS3w6/6Fz4q/8Ahp/FX/yuoAP+Glvh1/0LnxV/8NP4q/8AldQAf8NLfDr/AKFz4q/+Gn8Vf/K6gA/4aW+HX/QufFX/AMNP4q/+V1AB/wANLfDr/oXPir/4afxV/wDK6gCpe/tWfCXTrmws9Q0/4lWtxqlwbSxim+FvihHupxFJMYolOn5dxFDLIVXJ2Ru3RSQAW/8Ahpb4df8AQufFX/w0/ir/AOV1AB/w0t8Ov+hc+Kv/AIafxV/8rqAD/hpb4df9C58Vf/DT+Kv/AJXUAH/DS3w6/wChc+Kv/hp/FX/yuoAP+Glvh1/0LnxV/wDDT+Kv/ldQAf8ADS3w6/6Fz4q/+Gn8Vf8AyuoAzNb+J3j74nWsnhX4LeC/EmiNfxtFceLfFOh3Ok2+lRHAaSG0u0jubm42lvLXy1iDAGR8DY4B6b4J8HaH8PvCOk+CfDcMsemaLaR2luJpTLKyqPvyO3LuxyzMeWYknk0AbdABQAUAFAGJ428HaH8QfCOreCfEkMsmma1aSWlwIZTFKqsPvxuvKOpwysOVYAjkUAeZaJ8TvH3wxtY/Cvxp8F+JNbawjWK38W+FtDudWt9ViGQsk1paJJc21xtC+YvltEWJMb4OxADT/wCGlvh1/wBC58Vf/DT+Kv8A5XUAH/DS3w6/6Fz4q/8Ahp/FX/yuoAP+Glvh1/0LnxV/8NP4q/8AldQAf8NLfDr/AKFz4q/+Gn8Vf/K6gA/4aW+HX/QufFX/AMNP4q/+V1AB/wANLfDr/oXPir/4afxV/wDK6gCpZftWfCXUbm/s9P0/4lXVxpdwLS+ih+Fvih3tZzFHMIpVGn5RzFNFIFbB2SI3RgSAW/8Ahpb4df8AQufFX/w0/ir/AOV1AB/w0t8Ov+hc+Kv/AIafxV/8rqAD/hpb4df9C58Vf/DT+Kv/AJXUAH/DS3w6/wChc+Kv/hp/FX/yuoAP+Glvh1/0LnxV/wDDT+Kv/ldQB1tr8Uvhje+MLz4eWXxG8L3HirTozNeaHFq9u+oW8YVWLyW4fzEUK6nJUDDA9xUxnGVOVWLvGN7vorOzu+lno77PQck4TjTlo5Wsururqy63Wq8tTzw+LPg58ZPHuheJ9G+PvgnxBoXgmeOdNF0jWLa4/wCJ1cs1vaz3M0c7BgA7pDAYxmVy252VAmkYSkk4q6ei82k5NL0im/RN7ImbVOTjPRq7fkk0m/k2k/No9V8U+LvCngbQ7jxN428T6T4f0e0KC41DVb2O0toizBV3yyMqLliAMnkkDvWcpxg0pO19F5vfQuMJTvyq9tfkZfhr4r/C3xnbWF54P+JXhXXYNVuZrKwl03Wba6S6uIo/MliiaNyJHSP52VclV5IA5rVwkmk1unJf4U1Fy9FJqLe12luZe0g03fZqL8pNXS9WtUt2tTc0zXNF1s3i6Nq9lfnT7p7G8FrcJL9nuUALwybSdkihlypwRkZHNQveiprZ3s+js3F/dJNPs01umW9JOL3VrrtdJq/qmmu6aezOau/jT8HLDxl/wrq++LPg228V+YsX9hS69apqO9kDqv2Yv5uShDAbeQQelTCcakXKDule/ly3cr9uWzv2s7jmnTtz6Xta/W7srd7vRd3ojTsPiF4B1Swn1XTPHHh+7srWW2gnuYNThkiikuFja3RnViFaRZoSgJywlQjO4Z0cJRaTWrbiv8SdmvVPRrdPQm618lzPyjr73po9dtH2Zn6z8ZPhD4dudNsvEHxV8H6Zca1cy2emw3muWsL3s8UvkyxQq7gyOkv7tlXJD/KQDxU0/wB7NU6esmotJatqXwtLqpfZfXoOp+6g51NErpt6JW1d/RNX7XNyXxT4Yh+0ed4j0uP7JfQ6ZcbryMeTeS+X5Vu+T8sr+dFtQ/M3mJgHcMkVzcvLrzXt58t+a3e3LK/bld9mD929+iu/JPZvyZqUAeU/tDf8gjwR/wBlA8N/+lyUAerUAFABQB5V8G/+Si/Hb/soFn/6iug0Aeq0AFABQAUAFABQAUAFAHlXxk/5KL8Cf+ygXn/qK69QB6rQAUAFABQAUAFABQAUAFABQAUAFABQAUAFABQB5V4j/wCTp/h5/wBk/wDGX/px8OUAeq0AFABQAUAFABQAUAFABQAUAFABQAUAFABQB5V+0t/yTrSP+ygeBP8A1KtLoA9VoAKACgAoAKACgAoAKACgAoAKACgAoAKACgAoAKAPKvg3/wAlF+O3/ZQLP/1FdBoA9VoAKACgAoAKACgAoAKACgAoAKACgAoAKACgDyrxH/ydP8PP+yf+Mv8A04+HKAPVaACgAoAKACgAoAKACgAoAKACgAoAKACgAoA8q/aW/wCSdaR/2UDwJ/6lWl0Aeq0AFABQAUAFABQAUAFABQAUAFABQAUAFABQAUAeVfsnf8msfBv/ALJ/4e/9N0FAHqtABQAUAFABQAUAFABQAUAFABQAUAFABQAUAeVfBv8A5KL8dv8AsoFn/wCoroNAHqtABQAUAFABQAUAFABQAUAFABQAUAFABQAUAFAHlX7S3/JOtI/7KB4E/wDUq0ugD1WgAoAKACgAoAKACgAoAKACgAoAKACgAoAKACgAoAKACgAoAKACgAoAKACgAoAKACgAoAKACgAoA8q+Df8AyUX47f8AZQLP/wBRXQaAPVaACgAoAKACgAoAKACgAoAKACgAoAKACgAoAKACgAoAKACgAoAKACgAoAKACgAoAKACgAoAKAPKvEf/ACdP8PP+yf8AjL/04+HKAPVaACgAoAKACgAoAKACgAoAKACgAoA8q/ZO/wCTWPg3/wBk/wDD3/pugoA9VoAKACgAoAKACgAoAKACgAoAKACgAoAKACgAoAKACgAoA8q+Mn/JRfgT/wBlAvP/AFFdeoA9VoAKACgAoAKACgAoAKACgAoAKACgAoAKACgAoAKACgAoAKAPKvg3/wAlF+O3/ZQLP/1FdBoA9VoAKACgAoAKAPlTTbe+0rx/B4W8G+FfGV/aDxPq2oXmheLvAhNroRnN28uo6TrcUSW6+Y9w77XnvJpEuFiUW5EoHFVjKrgJ04q6VGcU9pxXJaNO321dRp2gm3/EdScVd9E5KOJcn8TnTfeE7OF5PdxainJOTioyjycl3FLE8PfBL4qD4cfCnxd421GDUtT0C08JaRY6Jpfha4sLjTbM6pplxdG9MlzO8skS2aZZVgVAsrMnI2e9VqRhmsql7ucpc0l8No0cQo2WtuaVS2sn9lLXfz5RdTCSilZRU2k9W3KUOunSN7JK+72R7p+0fovivXvh9Y2HglF/thfFPh24t5ZNOkvorcR6rbO00sEckbvFGql3AkT5VJ3L1Hm0+ZYujKLSs53bV1Z0ai7re9lru1vs+qTj9XrKSveOy0bd1to/y2PH18J/EXWJfGngfxTpl7/wsnxH4xstStvFGkeGriz0HTYLW3gFrq1rLKZozKkEAV7eWZ3ectCwa3O4xCDnRpQoPklGVScm9bSa5ZRjdJONSEowXLtz1Kj9+M0qqTUKk3VXPF04wildXTc5Lm35ZU6jnPm0Vo0uW05Rv7h8CPttp8OLHw5q3ha40HVfD8kul6lBJDKIrm7Rsy3kEsg/0iK4ZvPEuWJMrBz5iyKOqtOFXlq0o8sWlaP8iS5fZ+kLcsXZKUUpR91o5oQlSnOnUlzSu25JWU3L33Oy0Tk5XlFfBK8dbXfI+CPAXjCH4k/FbxXP4u8V6fpV34hZrbw/9isl07UlOjWUYuBI9qbpj5isuY7gJuixt4YHzcVGX9jSpW5pONay6xvVqNWSs9Vqua91K6+zbsTUsfCS0S9nd97LVO91p1tY+c/BHwr+JXhb4bjWbH4feIBd61r3gvS9c046dKlw1rbWmhtHe+WyhmW2liuopCB8qyylv9Tge3WnH69Rin7kq1STfSMlXqyUn0SnT0ctXJqilaN2cMk3SrzS95UZxX95Spzjyru4zacVfROpZOUkjopdE1PwjZ+I7iDwv4/s/Eeu/wBt2h0y4+Hb+I/DXii2Ot6q9va3scURngwl0zBnuLOFluYnLTxrIo8ylKUcPSpU48zUKD5Je776pU1zKb92ErxUHzuXs3DmdNXUpd85QWKdWpJxipTtOOrim43XLq2n8XuxvJXipqSXL0OofDH4mahrPiDxTJf+L9Jt5Pif4Uvn8JWdhZS6XNDGmj+dcCU2ZunjiMcoMkU6xD7OcgAOD20OSjXoe9zpSxOstLJ/WeV9Gua6a5r359N428+anUw04uKhL2VNWjs2uW8VutNvdtoj65rmOg8p/aG/5BHgj/soHhv/ANLkoA9WoAKACgDyr4N/8lF+O3/ZQLP/ANRXQaAPVaACgAoAKACgAoAKACgDyr4yf8lF+BP/AGUC8/8AUV16gD1WgAoAKACgAoAKACgAoAKACgAoAKACgAoAKACgDyrxH/ydP8PP+yf+Mv8A04+HKAPVaACgAoAKACgAoAKACgAoAKACgAoAKACgAoA8q/aW/wCSdaR/2UDwJ/6lWl0Aeq0AFABQAUAFABQAUAFABQAUAFABQAUAFABQAUAFAHlXwb/5KL8dv+ygWf8A6iug0Aeq0AFABQAUAFABQAUAFABQAUAFABQAUAFABQB5V4j/AOTp/h5/2T/xl/6cfDlAHqtABQAUAFABQAUAFABQAUAFABQAUAFABQAUAeVftLf8k60j/soHgT/1KtLoA9VoAKACgAoAKACgAoAKACgAoAKACgAoAKACgAoA8q/ZO/5NY+Df/ZP/AA9/6boKAPVaACgAoAKACgAoAKACgAoAKACgAoAKACgAoA8q+Df/ACUX47f9lAs//UV0GgD1WgAoAKACgAoAKACgAoAKACgAoAKACgAoAKACgDyr9pb/AJJ1pH/ZQPAn/qVaXQB6rQAUAFABQAUAFABQAUAFABQAUAFABQAUAFABQAUAFABQAUAFABQAUAFABQAUAFABQAUAFABQAUAeVfBv/kovx2/7KBZ/+oroNAHqtABQAUAFABQAUAFABQAUAFABQAUAFABQAUAFABQAUAFABQAUAFABQAUAFABQAUAFABQAUAFAHlXiP/k6f4ef9k/8Zf8Apx8OUAeq0AFABQAUAFABQAUAFABQAUAFABQB5V+yd/yax8G/+yf+Hv8A03QUAeq0AFABQAUAFABQAUAFABQAUAFABQAUAFABQAUAFABQAUAef/EvwtrviDxp8J9W0ix+0Wnhnxhc6pqknmon2e1fQNWtFkwxBfM93bphQW+fONqsQAegUAFABQAUAFABQAUAFABQAUAFABQAUAFABQAUAFABQAUAFAHn/wANPC2u+H/GnxY1bV7H7PaeJvGFtqmlyeaj/aLVNA0m0aTCklMT2lwmGAb5M42spIB6BQAUAFABQAUAFAFPV9H0nxBpV3oWvaXaalpuoQvbXdneQLNBcQuMPHJG4KupBIKkEEGpnCNRcs1deflqvuZUJypy5oOz8jk/BnwM+Cfw51Ztf+Hvwe8EeF9TeFrdr3RvD1pZTtExBaMyRRqxUlVJGcHA9K0U5Ri4p6Pfz9TNwjJptarby6fkdxUlHE+NPgf8FfiRqseu/ET4QeCfFOpRQrbR3mteH7S+nSEEkRiSaNmCgsxC5xlj61MYRi3KKs3v59NfkU5yklFvRbeR1Oi6Lo3hvSbPQPDuk2Wl6Zp8K29pZWVukEFvEowsccaAKigcAAACtJzlUlzTd35mcYRgrRVl/nq/vZdqSgoAKACgDyn9ob/kEeCP+ygeG/8A0uSgD1agAoAKAPKvg3/yUX47f9lAs/8A1FdBoA9VoAKACgAoAKACgAoAKAPKvjJ/yUX4E/8AZQLz/wBRXXqAPVaACgAoAKACgAoAKACgAoAKACgAoAKACgAoAKAPKvEf/J0/w8/7J/4y/wDTj4coA9VoAKACgAoAKACgAoAKACgAoAKACgAoAKACgDyr9pb/AJJ1pH/ZQPAn/qVaXQB6rQAUAFABQAUAFABQAUAFABQAUAFABQAUAFABQAUAeVfBv/kovx2/7KBZ/wDqK6DQB6rQAUAFABQAUAFABQAUAFABQAUAFABQAUAFAHlXiP8A5On+Hn/ZP/GX/px8OUAeq0AFABQAUAFABQAUAFABQAUAFABQAUAFABQB5V+0t/yTrSP+ygeBP/Uq0ugD1WgAoAKACgAoAKACgAoAKACgAoAKACgAoAKACgDyr9k7/k1j4N/9k/8AD3/pugoA9VoAKACgAoAKACgAoAKACgAoAKACgAoAKACgDyr4N/8AJRfjt/2UCz/9RXQaAPVaACgAoAKACgAoAKACgAoAKACgAoAKACgAoAKAPKv2lv8AknWkf9lA8Cf+pVpdAHqtABQAUAFABQAUAFABQAUAFABQAUAFABQAUAFABQAUAFABQAUAFABQAUAFABQAUAFABQAUAFABQB5V8G/+Si/Hb/soFn/6iug0Aeq0AFABQAUAFABQAUAFABQAUAFABQAUAFABQAUAFABQAUAFABQAUAFABQAUAFABQAUAFABQAUAeVeI/+Tp/h5/2T/xl/wCnHw5QB6rQAUAFABQAUAFABQAUAFABQAUAFAHlX7J3/JrHwb/7J/4e/wDTdBQB6rQAUAFABQAUAFABQAUAFABQAUAFABQAUAFABQAUAVtRmubbT7q4s4POnihd4o/77hSQv4nArlx1WpRwtSpSV5KLa9Unb8TbDwhUrQhUdotpN9lfVnyzp+uyeFPgTF8Z9F+NWtXnjnxN4Dv9bksNR143sF9epbpNPPa6fOzRW/2N2YGO1jjQK22VXIUjuxdKjhq0sJSqfueaknO6bjTlUjF1uZ3spQk5X/h3cXFJJIww06uIiq9Wl+9XMlDZOajNqhpZN80eW/8AE91vm1ner8Wln+F2ieINE+GvxV8Y38GvfC3X9cup7zxVd6ncW89uLZbTU7aeeR3tS5uJwFhKRMQpVAYjU+zlUrywck4KNTDr+9BzrOLi3K8pc0U/jcrezfWcua8NOLjSxl1OUubtyziqcpuXKrJcsuRXgope0Slf93yyvd6x4+8Q+OvAfjbxh4ri1b4f+B7OS4/sfxLqGjtJfpJqHk35+xTRE/aIPIlZTlN3ykExDHBmFaX1DGY+n7s4rRLaE1CbklFt6cyUoKV26bhJ/Ea5bTXtsFhKnvRm5Xb3lBuhytvRtq8oyasudVFHQ9x+Anhiz8O/C7w/cW+reItRn1jTLLUryfW/EN/q8rTyW8ZcrJeTStGpPOxCqAkkKCTXu5pCNDGVcPTVownJL05n13fzbPJy2cq+EpV6jvKUIt+tr7bLfovyR6HXnneFABQAUAFABQAUAFABQAUAFABQAUAFABQAUAeVfHK5ubvUfAHgqfxFqWh6J4r8Rtp2q3em6hJYXMqJZXM8Nql1EyywGWaGNd0To5AKBhu5mlCNbE+zm9FCckr25pRcElpq7QlOpZb8nvXipJupOVGg6kFrzRi3o+WMr3lZ6ay5aa7e0urSSa4h9M0XXvHfhb4Lr8Y/Euq+FobXxDcGSw8XXEGoT6haXNsi6dNqNrKl27WsdxNuRpvNbapmMhQk1RSxPNUnq4wpuNtFJOVSMqlo2UuXlhBv4eabbXO4tKq3h+WEFbmk1K+ri+SMowXNdr2icqndKFotU3ynD6H8RfH1l4k8FeIrfx1rGteHvCtl4z+3hrjzU1zRbLWbazju5doxPNBbsZVmA3SGJ8E+cc5xrXoTxVZpc1Khd6JRdRVWqqtaMFJxhOVrRhTlO0fdjZ16PJ/s2Hu3Go+Xdt8tOLlSb1cnGUp04pvm9pGHPJtTbf4J8HWfjyw+BfiDV/H3xHuJPG2kzz6u9l8RtetYb3ytPDxOEgvEjTlQxMYXcSS27Jz0U6bo4p0pLahz2f8APz4dXd/8c1Z6a7aK04qqpqVSm1b6xOCatbk/2hpK2lvcjZ72SSdj6+ijWGJIkLFUUKCzFmwPUnJJ9zzUSk5NyYoxUIqK6fP8Xq/mPpFBQAUAFABQAUAFABQAUAFABQAUAFAHlP7Q3/II8Ef9lA8N/wDpclAHq1ABQAUAeVfBv/kovx2/7KBZ/wDqK6DQB6rQAUAFABQAUAFABQAUAeVfGT/kovwJ/wCygXn/AKiuvUAeq0AFABQAUAFABQAUAFABQAUAFABQAUAFABQAUAeVeI/+Tp/h5/2T/wAZf+nHw5QB6rQAUAFABQAUAFABQAUAFABQAUAFABQAUAFAHlX7S3/JOtI/7KB4E/8AUq0ugD1WgAoAKACgAoAKACgAoAKACgAoAKACgAoAKACgAoA8q+Df/JRfjt/2UCz/APUV0GgD1WgAoAKACgAoAKACgAoAKACgAoAKACgAoAKAPKvEf/J0/wAPP+yf+Mv/AE4+HKAPVaACgAoAKACgAoAKACgAoAKACgAoAKACgAoA8q/aW/5J1pH/AGUDwJ/6lWl0Aeq0AFABQAUAFABQAUAFABQAUAFABQAUAFABQAUAeVfsnf8AJrHwb/7J/wCHv/TdBQB6rQAUAFABQAUAFABQAUAFABQAUAFABQAUAFAHlXwb/wCSi/Hb/soFn/6iug0Aeq0AFABQAUAFABQAUAFABQAUAFABQAUAFABQAUAeVftLf8k60j/soHgT/wBSrS6APVaACgAoAKACgAoAKACgAoAKACgAoAKACgAoAKACgAoAKACgAoAKACgAoAKACgAoAKACgAoAKACgDyr4N/8AJRfjt/2UCz/9RXQaAPVaACgAoAKACgAoAKACgAoAKACgAoAKACgAoAKACgAoAKACgAoAKACgAoAKACgAoAKACgAoAKAPKvEf/J0/w8/7J/4y/wDTj4coA9VoAKACgAoAKACgAoAKACgAoAKACgDyr9k7/k1j4N/9k/8AD3/pugoA9VoAKACgAoAKACgAoAKACgAoAKACgAoAKACgAoAKACgDmvD/AMM/hv4T8Qar4s8LfD7w1o2ua67Sarqen6TBb3d+zOXYzzIgeUliWJYnJOetKCUKXsI6Q7dNL2026v733Cf7yaqz1klZN7200v20WnkuxwPiDwr8OvhVrXg3wV4G+E/gfS9I+KXii40TxNb22gwQJeQJomqXoZ1iCrI5ks0UmQONkkgxlgwqLcIRpx0jF3iuiatZpdGuVarsuyBvmqSrP45bvq993u93977nqD+GfDcmoXmrSeH9Na+1G0TT7y5a0jMtzaoXKQSPjLxqZJCEJKje2B8xzEoRnCVKSvGXxLo9Larrppr00HGThKEouzh8Pls9O2qT07Iu2lpaafaQ2Fhaw21tbRrDDDCgSOKNRhVVRwqgAAAcACtJzlUk5zd29W3u35kQhGnFQgrJaJLZImqSgoAKACgAoAKACgAoAKACgAoAKACgAoAKACgDK8T+FfC/jbQ7nwx4z8N6Xr+jXoUXOnapZx3VtOFYOu+KQFGwyqwyOCAeoqZQjO3Mr21XkyoTlTd4O26+T0a+a0Zj6l8IfhPrPg+z+HmsfC/wlfeFdOZWs9DudEtpdPtmXO0x27IY0I3NjCjG4+tVU/fSU6mrWzerWltO2mnpoTT/AHMXCnonulpe7u799dfXXcxPhvfafr3i3x7osvhbQrSH4ea1D4S0R7SxWN4tMl0XSb54SeQqmW5K7UCJsihBUldxdVuvzur73P8AFfXm3+Lv8T37vuxU4qlGMaaso/DbS3TTtp2Oy0/wl4U0m30mz0rwzpNlBoMRh0qK3so40sIymwpAFUCJSny4TAxx0pucpTdRv3mrX62una/a8Yu210uyCyat583/AG9rr6+9LXfV92a1SMKACgAoAKACgAoAKACgAoAKACgAoAKAPKf2hv8AkEeCP+ygeG//AEuSgD1agAoAKAPKvg3/AMlF+O3/AGUCz/8AUV0GgD1WgAoAKACgAoAKACgAoA8q+Mn/ACUX4E/9lAvP/UV16gD1WgAoAKACgAoAKACgAoAKACgAoAKACgAoAKACgDyrxH/ydP8ADz/sn/jL/wBOPhygD1WgAoAKACgAoAKACgAoAKACgAoAKACgAoAKAPKv2lv+SdaR/wBlA8Cf+pVpdAHqtABQAUAFABQAUAFABQAUAFABQAUAFABQAUAFABQB5V8G/wDkovx2/wCygWf/AKiug0Aeq0AFABQAUAFABQAUAFABQAUAFABQAUAFABQB5V4j/wCTp/h5/wBk/wDGX/px8OUAeq0AFABQAUAFABQAUAFABQAUAFABQAUAFABQB5V+0t/yTrSP+ygeBP8A1KtLoA9VoAKACgAoAKACgAoAKACgAoAKACgAoAKACgAoA8q/ZO/5NY+Df/ZP/D3/AKboKAPVaACgAoAKACgAoAKACgAoAKACgAoAKACgAoA8q+Df/JRfjt/2UCz/APUV0GgD1WgAoAKACgAoAKACgAoAKACgAoAKACgAoAKACgDyr9pb/knWkf8AZQPAn/qVaXQB6rQAUAFABQAUAFABQAUAFABQAUAFABQAUAFABQAUAFABQAUAFABQAUAFABQAUAFABQAUAFABQAUAeVfBv/kovx2/7KBZ/wDqK6DQB6rQAUAFABQAUAFABQAUAFABQAUAFABQAUAFABQAUAFABQAUAFABQAUAFABQAUAFABQAUAFABQB5V4j/AOTp/h5/2T/xl/6cfDlAHqtABQAUAFABQAUAFABQAUAFABQAUAeVfsnf8msfBv8A7J/4e/8ATdBQB6rQAUAFABQAUAFABQAUAFABQAUAFABQAUAFABQAUAFABQB+b/7aH7ZPxf8A2ePj/wCFvBniL4YWXiq20fXn8WeDNQtZpLaS+gudK1DThZzxqjh5Ip75uUKFo4EBUNLvAB99fDQePD4C0Ob4oSWB8WXFmlxrEenxbLW3upBveCEFmJjjLeWrMxZggYkk0AdNQAUAFABQAUAFABQAUAFABQAUAFABQAUAFABQAUAFAHM/EsePB4D1yb4XyWA8WW9m9xo8eoRb7W4uoxvSCYBlIjkK+WzKwZQ5YEEUAfAv7GP7ZPxf/aG/aC8VeCvDnwwsvCtrrGur4s8Z6hdTSXMlhb22ladp32SBGSMJJLPYrzJuKxzuAu6LeQD9IKACgAoAKACgAoAKACgAoAKACgAoAKACgAoA8p/aG/5BHgj/ALKB4b/9LkoA9WoAKACgDyr4N/8AJRfjt/2UCz/9RXQaAPVaACgAoAKACgAoAKACgDyr4yf8lF+BP/ZQLz/1FdeoA9VoAKACgAoAKACgAoAKACgAoAKACgAoAKACgAoA8q8R/wDJ0/w8/wCyf+Mv/Tj4coA9VoAKACgAoAKACgAoAKACgAoAKACgAoAKACgDyr9pb/knWkf9lA8Cf+pVpdAHqtABQAUAFABQAUAFABQAUAFABQAUAFABQAUAFABQB5V8G/8Akovx2/7KBZ/+oroNAHqtABQAUAFABQAUAFABQAUAFABQAUAFABQAUAeVeI/+Tp/h5/2T/wAZf+nHw5QB6rQAUAFABQAUAFABQAUAFABQAUAFABQAUAFAHlX7S3/JOtI/7KB4E/8AUq0ugD1WgAoAKACgAoAKACgAoAKACgAoAKACgAoAKACgDyr9k7/k1j4N/wDZP/D3/pugoA9VoAKACgAoAKACgAoAKACgAoAKACgAoAKACgDyr4N/8lF+O3/ZQLP/ANRXQaAPVaACgAoAKACgAoAKACgAoAKACgAoAKACgAoAKAPKv2lv+SdaR/2UDwJ/6lWl0Aeq0AFABQAUAFABQAUAFABQAUAFABQAUAFABQAUAFABQAUAFABQAUAFABQAUAFABQAUAFABQAUAFAHlXwb/AOSi/Hb/ALKBZ/8AqK6DQB6rQAUAFABQAUAFABQAUAFABQAUAFABQAUAFABQAUAFABQAUAFABQAUAFABQAUAFABQAUAFABQB5V4j/wCTp/h5/wBk/wDGX/px8OUAeq0AFABQAUAFABQAUAFABQAUAFABQB5V+yd/yax8G/8Asn/h7/03QUAeq0AFABQAUAFABQAUAFABQAUAFABQB5t45+KGv2/iofDP4WeGIfEPiwW0V7fy3lwbfS9FtZHKpLdzKrMZH2uY7eNS8mxiSiAuACkPD/7VEgDn4t/Cm3LcmIfDvUZtntv/ALbTd9dq/SgBf+Ec/an/AOiyfCr/AMNpqP8A8vaAD/hHP2p/+iyfCr/w2mo//L2gA/4Rz9qf/osnwq/8NpqP/wAvaAD/AIRz9qf/AKLJ8Kv/AA2mo/8Ay9oAP+Ec/an/AOiyfCr/AMNpqP8A8vaAPPfiV+zL8X/iz4s8B+NfGvxM+Fd3qnw51dtZ0WQfDXUABM0ZXbJnXCSgcQzAAqfMt4jnaGVgD0L/AIRz9qf/AKLJ8Kv/AA2mo/8Ay9oAP+Ec/an/AOiyfCr/AMNpqP8A8vaAD/hHP2p/+iyfCr/w2mo//L2gA/4Rz9qf/osnwq/8NpqP/wAvaAD/AIRz9qf/AKLJ8Kv/AA2mo/8Ay9oAP+Ec/an/AOiyfCr/AMNpqP8A8vaAM7VvHvxo+EkJ1/4sab4d8VeEYFLalrfhTT7myutJjyP382nzTXBlt1BLSPHMXjUFvLZQzKAew21zb3lvFeWdxHPBOiyRSxuGSRGGQykcEEEEEUAS0AFABQAUARXNzb2dvLeXlxHBBAjSSyyOFSNFGSzE8AAAkk0AeP6T49+M/wAW4hr/AMJ9N8O+FfCE6htN1vxXp9ze3WrR5P7+HT4ZrcxW7ABo3kmDyKQ3lqpVmAND/hHP2p/+iyfCr/w2mo//AC9oAP8AhHP2p/8Aosnwq/8ADaaj/wDL2gA/4Rz9qf8A6LJ8Kv8Aw2mo/wDy9oAP+Ec/an/6LJ8Kv/Daaj/8vaAD/hHP2p/+iyfCr/w2mo//AC9oAP8AhHP2p/8Aosnwq/8ADaaj/wDL2gDz34a/sy/F/wCE3i3x5418FfEz4V2mqfEbV01nWpD8NdQIMyxhdseNcBCFzNMQSx8y4lOdpVVAPQv+Ec/an/6LJ8Kv/Daaj/8AL2gA/wCEc/an/wCiyfCr/wANpqP/AMvaAD/hHP2p/wDosnwq/wDDaaj/APL2gA/4Rz9qf/osnwq/8NpqP/y9oAP+Ec/an/6LJ8Kv/Daaj/8AL2gBD4f/AGqIxvX4t/Cm4K8+Ufh3qMO/23/22+367T9KALvgb4oa/ceKj8M/in4Yh8PeLDbS3thLZ3BuNL1q1jcK8tpMyqwkTchkt5FDx71ILoQ5APSaACgAoAKACgAoAKACgDyn9ob/AJBHgj/soHhv/wBLkoA9WoAKACgDyr4N/wDJRfjt/wBlAs//AFFdBoA9VoAKACgAoAKACgAoAKAPKvjJ/wAlF+BP/ZQLz/1FdeoA9VoAKACgAoAKACgAoAKACgAoAKACgAoAKACgAoA8q8R/8nT/AA8/7J/4y/8ATj4coA9VoAKACgAoAKACgAoAKACgAoAKACgAoAKACgDyr9pb/knWkf8AZQPAn/qVaXQB6rQAUAFABQAUAFABQAUAFABQAUAFABQAUAFABQAUAeVfBv8A5KL8dv8AsoFn/wCoroNAHqtABQAUAFABQAUAFABQAUAFABQAUAFABQAUAeVeI/8Ak6f4ef8AZP8Axl/6cfDlAHqtABQAUAFABQAUAFABQAUAFABQAUAFABQAUAeVftLf8k60j/soHgT/ANSrS6APVaACgAoAKACgAoAKACgAoAKACgAoAKACgAoAKAPKv2Tv+TWPg3/2T/w9/wCm6CgD1WgAoAKACgAoAKACgAoAKACgAoAKACgAoAKAPKvg3/yUX47f9lAs/wD1FdBoA9VoAKACgAoAKACgAoAKACgAoAKACgAoAKACgAoA8q/aW/5J1pH/AGUDwJ/6lWl0Aeq0AFABQAUAFABQAUAFABQAUAFABQAUAFABQAUAFABQAUAFABQAUAFABQAUAFABQAUAFABQAUAFAHlXwb/5KL8dv+ygWf8A6iug0Aeq0AFABQAUAFABQAUAFABQAUAFABQAUAFABQAUAFABQAUAFABQAUAFABQAUAFABQAUAFABQAUAeVeI/wDk6f4ef9k/8Zf+nHw5QB6rQAUAFABQAUAFABQAUAFABQAUAFAHlX7J3/JrHwb/AOyf+Hv/AE3QUAeq0AFABQAUAFABQAUAFABQAUAFABQB5L+zhbw3Ph7xj4rliU6lr3xA8VC9nwN8ostXudOtwT1IW2sYEHoFxQB61QAUAFABQAUAFABQAUAFABQAUAFABQAyWKOaN4Zo1kjkUq6MMhgeCCD1FAHlf7L8a2fwhh0GEbbTw74j8TeHbFB0istP12+s7aMegWG3jUDsFFAHq9ABQAUAFAHlH7UEa3nwhm0GYbrTxF4j8M+Hb5D0lstQ12xs7mM+oaG4kUjuGNAHqkUUcMaQwxrHHGoVEUYCgcAADoKAH0AFABQAUAFABQAUAFABQAUAFABQAUAeS/tH28Nt4e8HeK4olGpaD8QPCosp8DfEL3V7bTrgA9QGtr6dD6hsUAetUAFABQAUAFABQAUAFAHlP7Q3/II8Ef8AZQPDf/pclAHq1ABQAUAeVfBv/kovx2/7KBZ/+oroNAHqtABQAUAFABQAUAFABQB5V8ZP+Si/An/soF5/6iuvUAeq0AFABQAUAFABQAUAFABQAUAFABQAUAFABQAUAeVeI/8Ak6f4ef8AZP8Axl/6cfDlAHqtABQAUAFABQAUAFABQAUAFABQAUAFABQAUAeVftLf8k60j/soHgT/ANSrS6APVaACgAoAKACgAoAKACgAoAKACgAoAKACgAoAKACgDyr4N/8AJRfjt/2UCz/9RXQaAPVaACgAoAKACgAoAKA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CgAoAKACgAoAKACgAoAKACgAoAKACgAoAKACgAoAKAPKvg3/AMlF+O3/AGUCz/8AUV0GgD1WgAoAKACgAoAKACgAoAKACgAoAKACgAoAKACgAoAKACgAoAKACgAoAKACgAoAKACgAoAKACgDyrxH/wAnT/Dz/sn/AIy/9OPhygD1WgAoAKACgAoAKACgAoAKACgAoAKAPKv2Tv8Ak1j4N/8AZP8Aw9/6boKAPVaACgAoAKACgAoAKACgAoAKACgAoA8q/Zp/5J1q/wD2UDx3/wCpVqlAHqtABQAUAFABQAUAFABQAUAFABQAUAFABQB5V+zT/wAk61f/ALKB47/9SrVKAPVaACgAoAKAPKv2lv8AknWkf9lA8Cf+pVpdAHqtABQAUAFABQAUAFABQAUAFABQAUAFABQB5V+0t/yTrSP+ygeBP/Uq0ugD1WgAoAKACgAoAKACgAoA8p/aG/5BHgj/ALKB4b/9LkoA9WoAKACgDyr4N/8AJRfjt/2UCz/9RXQaAPVaACgAoAKACgAoAKACgDyr4yf8lF+BP/ZQLz/1FdeoA9VoAKACgAoAKACgAoAKACgAoAKACgAoAKACgAoA8q8R/wDJ0/w8/wCyf+Mv/Tj4coA9VoAKACgAoAKACgAoAKACgAoAKACgAoAKACgDyr9pb/knWkf9lA8Cf+pVpdAHqtABQAUAFABQAUAFABQAUAFABQAUAFABQAUAFABQB5V8G/8Akovx2/7KBZ/+oroNAHqtABQAUAFABQAUAFABQAUAFABQAUAFABQAUAeVeI/+Tp/h5/2T/wAZf+nHw5QB6rQAUAFABQAUAFABQAUAFABQAUAFABQAUAFAHlX7S3/JOtI/7KB4E/8AUq0ugD1WgAoAKACgAoAKACgAoAKACgAoAKACgAoAKACgDyr9k7/k1j4N/wDZP/D3/pugoA9VoAKACgAoAKACgAoAKACgAoAKACgAoAKACgDyr4N/8lF+O3/ZQLP/ANRXQaAPVaACgAoAKACgAoAKACgAoAKACgAoAKACgAoAKAPKv2lv+SdaR/2UDwJ/6lWl0Aeq0AFABQAUAFABQAUAFABQAUAFABQAUAFABQAUAFABQAUAFABQAUAFABQAUAFABQAUAFABQAUAFAHlXwb/AOSi/Hb/ALKBZ/8AqK6DQB6rQAUAFABQAUAFABQAUAFABQAUAFABQAUAFABQAUAFABQAUAFABQAUAFABQAUAFABQAUAFABQB5V4j/wCTp/h5/wBk/wDGX/px8OUAeq0AFABQAUAFABQAUAFABQAUAFABQB5V+yd/yax8G/8Asn/h7/03QUAeq0AFABQAUAFABQAUAFABQAUAFABQB5V+zT/yTrV/+ygeO/8A1KtUoA9VoAKAPC/2ibb4i2tzosfw6+N3i7w3r/i3UrfQdF0mysdFn0+OXa8txdy/arCadlit4p5WUTKGMaopQuDU0IueJjSbuneUtvdhFLmt5yfLCN72nUTd4qyqrKMKEqrXwqy/vTk7Qvd9G7yS19nCTSbWvpvij4h/D/4a2mmL8RfiLoGgG/cWlpPrmp21ib6cAZCbyiu5yCVQd+grRyVauqVNe9K/LFavdKyWrdm0uu6vqzJJ0aHtKr92KXNJ6LZ6vor2b+T7HE/H747y/BVdESLTfC+dYW7cX/ivxQPD2lRtAqEW321redftUvmZiiZUDLFO29fLwcoz5qrp22V7K3NLW1oJ2Umut5RtePRtx6Y0ual7S/2lHZ2Sak+aVrtRXLbZ6tLffkvjV+2P4b+DWtabpGr2Phy1kPh6HxRq9vr3i220y8SyklKCHT4gkqaldjyrgmJJEQ+WgEh8xa2pxjPGTw19IyjC635ptq/K7NRj7rm3qlLSMpJxWFNVKuDp4hR96opOKuuW8Yxbi535U25JRfwv3m5RSu+s+CHjz4heM/HPxc07xYmlNonh3xVDp/h6S0vDLILV9NtJ9jr9niwCJll3F5G3zSR52xI7unBrB051Vao3UT/7dqSj5bW5dtUlJ6tpKrUhLER9g7wlTpy+cr6/O3ystNWkvx++O8vwVXREi03wvnWFu3F/4r8UDw9pUbQKhFt9ta3nX7VL5mYomVAyxTtvXy8HCM+aq6dtleytzS1taCdlJrreUbXj0bceiNLmpe0v9pR2dkmpPmla7UVy22erS335+S6+I/xO+NeueGdN+Lni7wFpGleD/D+sQ6do9podw/2m9m1ATedLdWd2GKi2iUeVJs4YgtnNauhKMK7U7uNWUFppZU6cr2spbyb1s+mhz+2UqWFko29pCUnrfVOKSunbq9VvuVpP2iPGHhv4XWviTWrDwPLe6brWreHda1zxH4rh8M6L59hdyWyushS5kEtwY96QhGVcShpFKoHxxGJgqdPExjyxnBSUb6uVneEF9q3LJq7XupO8ne28aDjOrRcm3BxV7fZlFTUptWSspRjKy1m/dio7auk/tEeKPHlvoN38JPhWniFb3wvpXi7VYb/XV06a2s9Q3/Z4LU+TJFc3JEFwSskkEY2pmX5/l7amHdLFVKM3+7hNU+brfRt8vaEZRlLW/vWipNNHPz2pJ6Oo+eyTvF+zfK/eX80tIPls0m5cqSv7gDkAkY9q5ik7q4tAwoA8q/Zp/wCSdav/ANlA8d/+pVqlAHqtABQAUAFAHlX7S3/JOtI/7KB4E/8AUq0ugD1WgAoA5j4kXPxAtfCV5J8M4dBbXCMRza3LMttapg7pykSFp2QciHdEHPBlj+9XHj6s6NCVSDskm292kk3otm3ZJX0V+Z81uWW+HhGc+WSu3stk29Fd7pdXZNu1la914d4R8d/Fb4o+Dfg1oFp8SL3w7rXin4eP4w1nXbDTLJ57q7iisUWIJPBJbpE8l67yBIw+I0CMgJz6ObR+p4jGVKK92gk1F3s3Jza5ndS5UqbTUWm+ZPmVrPnoyioKNbVzqzhddIwcrtbpS+BR5lJNc102rr0jwJ8c/C158CPB3xl+KPiXw94QtvEGkWN3d3GpahHZWUd1PEGaNJJnAALbtoLZIHeqx8aOGxDpxdk37t2ru65kvNqO9uzewqVOsuenP3pU5SjJpae5JwcrdE2tF0uldkvxh+NFn8M/A+leNdJXQNRstavLe2g1TVdc/s3Q7aGWJ5UurvUEhnEEDBAiOI2DyzQpwH3Dmqc1KusPNcr96/NprH7K01n2i7aKTvdWelFRr0ZV6b5kkmra3TlFXXklLmb10TexwXj/APa4svA3gvwHrV1YeBrPWPHNnd39vHrnj610/RRDbIhkaDVUiljuDI0sHkARqZEk3P5W1lBXnGjXlTadowU2rJT1taKhe0p6y0UuT3X79nFydCPtaTqyenPyJrWN7ztJvdRtBvZyTcYuN72vfBv41+Lviv8AGTWTp0Wnt8ObzwJ4b8S6KTdg3kcl812SXiW3AywiZGHnsqfZ4yu4zOI+t4d0adeNb4oVXFNbOPJCXW2nvKSdr+807KKbwnUvHDOKs5Rqc6unaUZKLSaunyvS60ldu+iv6J8UfiDqXga00Ow8N6Baa54k8Uasmj6Np95qJsLaSbyZbiV5rhYpWjjSC3nclYnJKqoXLZHIuedVUqavo5PW1oxWr6395xikusk3aKbW9oxpzrTfuxttu3KSiluuru9dIptJtWfz54H8d/HT4q/EXS/A/iD4ka74BkeXxrNewaFbaRdSKdP1Oxt7WATXdjKrxJHcyYcRo7gozYOVqsFCNfC+35m2oxeyWrrYiD5lraSVOMWk2rp6u92sU3Rk48qX7yMd29Pq8Kl1tpKTcldXSdrK1l39v8X/ABx4I8N+NtK1mXRfE2o+ANfh0q48QeINZtfD1h9gms4buO81GdI3WFkSdYW8m3IeTYyxRI5McuspYelWlaN3KMm21HmjLlXL8TvO8bK9lJyV1ZJ0qLjVlTu3eCnFWu7Nyi09laLhOV+lNL4pXuzw3+01rvxE8OeF5fhb4D0LxB4j8RJrU7W7+KTHo6W+l3YtLiaDUorWY3CyTvF5B8hPMRy7eXtwdKkJxd4xfKqcJu9lJe0V4wSbs5O095KNo6tXSIjyJuNSST5+RW95fDz3b3SUWubRtTaik9ZL3HR7y81DSbK/1HSZ9Lurm3jlnsZ5I5JLWRlBaJmjZkZlJKkozKSOCRzVVYxhUlGEuZJ6Pa672euplSlOcFKpHlfVXvb59S5WZoeVftLf8k60j/soHgT/ANSrS6AJfiH+0n8Ifhv4u0b4cav4oivvGniG8gsNN8N6YPtOoSyysAhkjU4t48EsZZiiBVY54oA9QoAKACgAoAKACgAoA8p/aG/5BHgj/soHhv8A9LkoA9WoAKACgDyr4N/8lF+O3/ZQLP8A9RXQaAPVaACgAoAKACgAoAKACgDyr4yf8lF+BP8A2UC8/wDUV16gD1WgAoAKACgAoAKACgAoAKACgAoAKACgAoAKACgDyrxH/wAnT/Dz/sn/AIy/9OPhygD1WgAoAKACgAoAKACgAoAKACgAoAKACgAoAKAPKv2lv+SdaR/2UDwJ/wCpVpdAHqtABQAUAFABQAUAFABQAUAFABQAUAFABQAUAFABQB5V8G/+Si/Hb/soFn/6iug0Aeq0AFABQAUAFABQAUAFABQAUAFABQAUAFABQB5V4j/5On+Hn/ZP/GX/AKcfDlAHqtABQAUAFABQAUAFABQAUAFABQAUAFABQAUAeVftLf8AJOtI/wCygeBP/Uq0ugD1WgAoAKACgAoAKACgAoAKACgAoAKACgAoAKACgDyr9k7/AJNY+Df/AGT/AMPf+m6CgD1WgAoAKACgAoAKACgAoAKACgAoAKACgAoAKAPKvg3/AMlF+O3/AGUCz/8AUV0GgD1WgAoAKACgAoAKACgAoAKACgAoAKACgAoAKACgDyr9pb/knWkf9lA8Cf8AqVaXQB6rQAUAFABQAUAFABQAUAFABQAUAFABQAUAFABQAUAFABQAUAFABQAUAFABQAUAFABQAUAFABQAUAeVfBv/AJKL8dv+ygWf/qK6DQB6rQAUAFABQAUAFABQAUAFABQAUAFABQAUAFABQAUAFABQAUAFABQAUAFABQAUAFABQAUAFABQBxXj74PeCPiVquk674lHiCDUtEt7u0sbzRPE2p6LPHBctA08TSWFxC0iO1rbsVcsMxKRigDn/wDhmn4df9DH8Vf/AA7Hir/5Y0AH/DNPw6/6GP4q/wDh2PFX/wAsaAD/AIZp+HX/AEMfxV/8Ox4q/wDljQAf8M0/Dr/oY/ir/wCHY8Vf/LGgA/4Zp+HX/Qx/FX/w7Hir/wCWNAB/wzT8Ov8AoY/ir/4djxV/8saAD/hmn4df9DH8Vf8Aw7Hir/5Y0AH/AAzT8Ov+hj+Kv/h2PFX/AMsaAD/hmn4df9DH8Vf/AA7Hir/5Y0AH/DNPw6/6GP4q/wDh2PFX/wAsaAD/AIZp+HX/AEMfxV/8Ox4q/wDljQAf8M0/Dr/oY/ir/wCHY8Vf/LGgA/ZO/wCTWPg3/wBk/wDD3/pugoA9VoAKACgAoAKACgAoAKACgAoAKACgDyr9mn/knWr/APZQPHf/AKlWqUAeq0AFAHPar4I0rWPGugeOru4uvtvhy1vrazgUp5B+1eSHkYFS29Vh2qVZQBJICGyMFNeznKot5R5fRcyk7erjG+/wrsOfv01TeykpfNRnH7rTfztrvfoaBHE/EX4a33jyS1n034n+MfB8sFvPaTf2FNZvFdwS7dyywXtvcQlhsG2RUWRQWAcBmBynRhV5o1fehJWlF7Na9VaUdG0+WUbp63cYOOtOtKk4zhpKLun1T/JrRP3k7W0teV8DUv2d/DbHRE8H+MvF3gq30jRLbw3ND4fv4ozqOlWzZt7aeWaKWZPL3ShZoJIpgJpMSZII63XnPEzxVR83PJSafwuUW3eytve0le04qMZJqKRy06UaWFjhYfZUkpdVzpKVul3aLu03FpOPLd3bf+DPiH4A8W+IvFXwh0PR/EQ8a3kWo6xYeI/FD6Xb2V3DbRWyy2vkaZdSuZYoYw4kk2qYlKKNz5whKcKaoW91OTT6rmbk42slbmbknq7ya2SS3qKNRxqt+8oqPk0m2m23e6u1pZNau71Ev/AfxQ+Jdml5408T3/wz1O2W4svJ8D+JItYtb6zlCFvtC6npaxCQMhCskO9QTiTDstKpQpVIuM7yjJWlF/C101T5lo2nyuN763cYuLp1qlKcZRSTi04y6363WzWia5uazva13zVn/ZtsdJ1uDWfhx8VvG/gJYPD2m+GPsmjLpVzC9lYGb7KCdRsrmTeouJAWDjcMZyRmtK1SpiJVZVJN+0k5vp7zjGLaas1pFddHtYxp04UqVKlFfw00n1s2m79N0uhNf/s2eFBaeFovCHivxN4SvPCVrfWVpqGnSWl1c3EN68cl4Jzf29wrvNJEkjzBVlLbvnAZgYqxjVlK6ShKCpuK0ThG3LG/xJRStpJX0cryUWtFKShZu8uf2nNpfnaknK3w68z05bLaKS0Klh+y/wCHNC0rQtJ8I/ETxz4cTSNBtfDF5Ppl9ax3Gr6XbMxt4LiZrdnjMYkmCzWpgmAlbEmQpXb203Wdab5ruLaezlFW5nazvKy50mozsk4tJJL7NlvebT3cfaPmkkneLV7NcydraPWV/ZVUKoUZwBjk5P5ms27u5MYqEVFdPn+LFpFBQB5V+zT/AMk61f8A7KB47/8AUq1SgD1WgAoAKACgDyr9pb/knWkf9lA8Cf8AqVaXQB6rQAUARXMCXVtLayEhJkaNivUAjBxWOIoxxNGVGe0k0/mrF06jpTU1unf7jyq6/Zx8Or4P8E+FPDvjfxb4cn8B6QdA03WdMuLX7dLpzQxxTW83nW8kDrIIIHZhErK8SMjJg56MVL65XqVqyuqitOOqjJXvZ2fMrapOMlJKUknqxU5OlFqO/O6if8s7y1XR2U5K0lKNnqm0mvR/DPhzRfB/hzS/CfhuxSy0nRbOHT7G2QkiGCJAkaAkknCqBkkk96uvWniKsq1R3lJtv1ZjSpqjBQj076t923u23q29W9WZfjzwVe+NLKyh0zx74n8IXun3P2mG/wBBntxIcoyNHJFcwzW8yEOflkibDBWXaygjBxfMpJ23T2s0/VO2qTTVpK1r8spJ7XTi4Ndn1umvRrzTTunu1dJrjJf2c9Bt/Dnh7SPC3jvxd4Z1Xw6b8xeIdMls21C5+3uZb4TC4tpbciebbMwSFAjonlCMKFqppSkuX3Y8ip8qbS5I2UVe/NeKjaMubnScve96VynJw5nL3nKbqXf875tbKyekpLlacbPVXSafqvw28U+CvE0fxA+E8C6/rNxolj4a1DTvEvieS0tLm0tGmeC6kuRY3lzJdK08qn5lVxKzPuZVNVKrNzqJRXLOXO+nLKyj7qS2aSTTenKuVK8rxGnH2VOEpNummk921K11J37pNWV76XtoOuPCXxJ+KFgLP4oaHo3ge90a8h1Pw/rHg/xTJqt7aXarJG8gW80yGFf3UjxlXSZXWVwVHBMuC0qRk1NXWiVnFqzTve6fa2jSkmpRi1Sm7Om4pwktdXupKUdrbSSe/SzTi2jn9N/ZQ07w/d6brPhX40fEXRtcsJNZkl1eJ9Jubm8OqXMNzdCZbqwliwZbeMr5cabRlRxwCn+5gqVPSCio28lOpNau7bTqSV27tWcryu2TftLupq3JTv5qCp6JWSXKtrWXRJWS2rz9m/wzceHdP0218Y+KLPXdP8QN4qHilHs5tTn1Z4Xge6lSe3ktGJhkaMJ9nEcaBBEsexNovcdN0vd9nGUVbXSd3O7ld3lJuUmmpXbV+VuLL8yqKp73tOW7enwOLhtbSPJFJbO13eXvFSw/Zi0XRdI0238N/Ezxto+uaZeatdxeI7Z9OfUHTU5/tF9Ayy2b23lSThJcCAMjIuxlGQVZJRhHSKgoNJvWKbcU3e94J8sZJqSjdXbcm3zOTlKp7zlJTu+klBQukrLWKd004ttu2keX1nRdKg0LR7HRba5vbiKwt47ZJr26kubiRUUKGlmkJeRzjJdiWJySSa1q1Pazc7JX6JWXyRlCPJGzd/N/1b5JJLZJLQu1mWePftXaVba58JLTRr2W7jt7/wAceCbaV7S7ltZlR/E+mKxjmiZZI3AJw6MGU4KkEA0AfJM//BLa4+FHx90D41/CLxjrniHQodSd9Z0K81+70vWY7a4V47iSz1O0kikeRVlZwjtFu2lXkcOQQD7C/wCGafh1/wBDH8Vf/DseKv8A5Y0AH/DNPw6/6GP4q/8Ah2PFX/yxoAP+Gafh1/0MfxV/8Ox4q/8AljQAf8M0/Dr/AKGP4q/+HY8Vf/LGgA/4Zp+HX/Qx/FX/AMOx4q/+WNAB/wAM0/Dr/oY/ir/4djxV/wDLGgA/4Zp+HX/Qx/FX/wAOx4q/+WNAD7P9mz4Y2uq6brE93481KbSL2HUbSLV/iH4h1G2S5ibdFI1vc3skTlWAI3IRmgD1KgAoAKAPKvg3/wAlF+O3/ZQLP/1FdBoA9VoAKACgAoAKACgAoAKAPKvjJ/yUX4E/9lAvP/UV16gD1WgAoAKACgAoAKACgAoAKACgAoAKACgAoAKACgDyrxH/AMnT/Dz/ALJ/4y/9OPhygD1WgAoAKACgAoAKACgAoAKACgAoAKACgAoAKAPKv2lv+SdaR/2UDwJ/6lWl0Aeq0AFABQAUAFABQAUAFABQAUAFABQAUAFABQAUAFAHlXwb/wCSi/Hb/soFn/6iug0Aeq0AFABQAUAFABQAUAFABQAUAFABQAUAFABQB5V4j/5On+Hn/ZP/ABl/6cfDlAHqtABQAUAFABQAUAFABQAUAFABQAUAFABQAUAeVftLf8k60j/soHgT/wBSrS6APVaACgAoAKACgAoAKACgAoAKACgAoAKACgAoAKAPKv2Tv+TWPg3/ANk/8Pf+m6CgD1WgAoAKACgAoAKACgAoAKACgAoAKACgAoAKAPKvg3/yUX47f9lAs/8A1FdBoA9VoAKACgAoAKACgAoAKACgAoAKACgAoAKACgAoA8q/aW/5J1pH/ZQPAn/qVaXQB6rQAUAFABQAUAFABQAUAFABQAUAFABQAUAFABQAUAFABQAUAFABQAUAFABQAUAFABQAUAFABQAUAeVfBv8A5KL8dv8AsoFn/wCoroNAHqtABQAUAFABQAUAFABQAUAFABQAUAFABQAUAFABQAUAFABQAUAFABQAUAFABQAUAFABQAUAFABQAUAFABQAUAFABQAUAFABQAUAFABQB5V+yd/yax8G/wDsn/h7/wBN0FAHqtABQAUAFABQAUAFABQAUAFABQAUAeVfs0/8k61f/soHjv8A9SrVKAPVaACgAoAKACgAoAKACgAoAKACgAoAKACgDyr9mn/knWr/APZQPHf/AKlWqUAeq0AFABQAUAeVftLf8k60j/soHgT/ANSrS6APVaACgAoAKACgAoAKACgAoAKACgAoAKACgDyr9pb/AJJ1pH/ZQPAn/qVaXQB6rQAUAFABQAUAFABQAUAFABQAUAFAHlXwb/5KL8dv+ygWf/qK6DQB6rQAUAFABQAUAFABQAUAeVfGT/kovwJ/7KBef+orr1AHqtABQAUAFABQAUAFABQAUAFABQAUAFABQAUAFAHlXiP/AJOn+Hn/AGT/AMZf+nHw5QB6rQAUAFABQAUAFABQAUAFABQAUAFABQAUAFAHlX7S3/JOtI/7KB4E/wDUq0ugD1WgAoAKACgAoAKACgAoAKACgAoAKACgAoAKACgAoA8q+Df/ACUX47f9lAs//UV0GgD1WgAoAKACgAoAKACgAoAKACgAoAKACgAoAKAPKvEf/J0/w8/7J/4y/wDTj4coA9VoAKACgAoAKACgAoAKACgAoAKACgAoAKACgDyr9pb/AJJ1pH/ZQPAn/qVaXQB6rQAUAFABQAUAFABQAUAFABQAUAFABQAUAFABQB5V+yd/yax8G/8Asn/h7/03QUAeq0AFABQAUAFABQAUAFABQAUAFABQAUAFABQB5V8G/wDkovx2/wCygWf/AKiug0Aeq0AFABQAUAFABQAUAFABQAUAFABQAUAFABQAUAeVftLf8k60j/soHgT/ANSrS6APVaACgAoAKACgAoAKACgAoAKACgAoAKACgAoAKACgAoAKACgAoAKACgAoAKACgAoAKACgAoAKACgDyr4N/wDJRfjt/wBlAs//AFFdBoA9VoAKACgAoAKACgAoAKACgAoAKACgAoAKACgAoAKACgAoAKACgAoAKACgAoAKACgAoAKACgAoAKACgAoAKACgAoAKACgAoAKACgAoAKAPKv2Tv+TWPg3/ANk/8Pf+m6CgD1WgAoAKACgAoAKACgAoAKACgAoAKAPKv2auPh5rKH7y/EDx1kdxnxTqZH6EH6EUAeq0AFABQAUAFABQAUAFABQAUAFABQAUAFAHlX7NHPw41Zh0bx946ZT6g+KdUII9iCDQB6rQAUAFABQB5V+0vx8ONJY9F8feBWY+gHinSySfYAE0Aeq0AFABQAUAFABQAUAFABQAUAFABQAUAFAHlX7SvPw80ZB95viB4FwO5x4p0wn9AT9AaAPVaACgAoAKACgAoAKACgAoAKACgAoA8q+Df/JRfjt/2UCz/wDUV0GgD1WgAoAKACgAoAKACgAoA8q+Mn/JRfgT/wBlAvP/AFFdeoA9VoAKACgAoAKACgAoAKACgAoAKACgAoAKACgAoA8q8R/8nT/Dz/sn/jL/ANOPhygD1WgAoAKACgAoAKACgAoAKACgAoAKACgAoAKAPKv2lv8AknWkf9lA8Cf+pVpdAHqtABQAUAFABQAUAFABQAUAFABQAUAFABQAUAFABQB5V8G/+Si/Hb/soFn/AOoroNAHqtABQAUAFABQAUAFABQAUAFABQAUAFABQAUAeVeI/wDk6f4ef9k/8Zf+nHw5QB6rQAUAFABQAUAFABQAUAFABQAUAFABQAUAFAHlX7S3/JOtI/7KB4E/9SrS6APVaACgAoAKACgAoAKACgAoAKACgAoAKACgAoAKAPKv2Tv+TWPg3/2T/wAPf+m6CgD1WgAoAKACgAoAKACgAoAKACgAoAKACgAoAKAPKvg3/wAlF+O3/ZQLP/1FdBoA9VoAKACgAoAKACgAoAKACgAoAKACgAoAKACgAoA8q/aW/wCSdaR/2UDwJ/6lWl0Aeq0AFABQAUAFABQAUAFABQAUAFABQAUAFABQAUAFABQAUAFABQAUAFABQAUAFABQAUAFABQAUAFAHlXwb/5KL8dv+ygWf/qK6DQB6rQAUAFABQAUAFABQAUAFABQAUAFABQAUAFABQAUAFABQAUAFABQAUAFABQAUAFABQAUAFABQAUAFABQAUAFABQAUAFABQAUAFABQAUAeVfsnf8AJrHwb/7J/wCHv/TdBQB6rQAUAFABQAUAFABQAUAFABQAUAFAHiU99qn7PnjLX9Uv9G1PU/ht4svzrEl5p1s11N4c1OYgXIlgiUyvZzMPO81QxikaXeBGwZADXH7WP7LmP3v7R3wygfvHceLLGGRfZkeUMp9iAaAF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DM1v9orRfGNrJ4c/ZyubL4g+Jb6No7a+06Tz9E0zOAbm8vkzCFQNuEKM0su3aqgEuoB6D8NPAtl8NPAuj+CLG+nv10yArNe3AUS3lw7NJPcSBQFDyyvJI2BjLnFAHT0AFABQAUAcx8S/Atl8S/AuseCL6+nsF1OALDe24Uy2dwjCSC4jDAqXilSORcjGUGaAPPtE/aK0Xwdax+HP2jbmy+H3iWxjWO5vtRk8jRNTxkC5s758QlXC7jC7LLFu2spADsAaf/DWP7LH/AEct8Kv/AAstO/8Aj1AB/wANY/ssf9HLfCr/AMLLTv8A49QAf8NY/ssf9HLfCr/wstO/+PUAH/DWP7LH/Ry3wq/8LLTv/j1AB/w1j+yx/wBHLfCr/wALLTv/AI9QAf8ADWP7LH/Ry3wq/wDCy07/AOPUAH/DWP7LH/Ry3wq/8LLTv/j1AB/w1j+yx/0ct8Kv/Cy07/49QAf8NY/ssf8ARy3wq/8ACy07/wCPUAH/AA1j+yx/0ct8Kv8AwstO/wDj1AB/w1j+yx/0ct8Kv/Cy07/49QAf8NY/ssf9HLfCr/wstO/+PUAIf2sf2XMfuv2jvhlO/aO38WWM0jeyokpZj7AE0AZEF9qn7QfjLQNUsNG1PTPht4TvxrEd5qNs1rN4j1OEkWwiglUSpZwsfO81gplkWLYDGpZwD22gAoAKACgAoAKACgAoAKACgAoAKAPKvg3/AMlF+O3/AGUCz/8AUV0GgD1WgAoAKACgAoAKACgAoA8q+Mn/ACUX4E/9lAvP/UV16gD1WgAoAKACgAoAKACgAoAKACgAoAKACgAoAKACgDyrxH/ydP8ADz/sn/jL/wBOPhygD1WgAoAKACgAoAKACgAoAKACgAoAKACgAoAKAPKv2lv+SdaR/wBlA8Cf+pVpdAHqtABQAUAFABQAUAFABQAUAFABQAUAFABQAUAFABQB5V8G/wDkovx2/wCygWf/AKiug0Aeq0AFABQAUAFABQAUAFABQAUAFABQAUAFABQB5V4j/wCTp/h5/wBk/wDGX/px8OUAeq0AFABQAUAFABQAUAFABQAUAFABQAUAFABQB5V+0t/yTrSP+ygeBP8A1KtLoA9VoAKACgAoAKACgAoAKACgAoAKACgAoAKACgAoA8q/ZO/5NY+Df/ZP/D3/AKboKAPVaACgAoAKACgAoAKACgAoAKACgAoAKACgAoA8q+Df/JRfjt/2UCz/APUV0GgD1WgAoAKACgAoAKACgAoAKACgAoAKACgAoAKACgDyr9pb/knWkf8AZQPAn/qVaXQB6rQAUAFABQAUAFABQAUAFABQAUAFABQAUAFABQAUAFABQAUAFABQAUAFABQAUAFABQAUAFABQAUAeVfBv/kovx2/7KBZ/wDqK6DQB6rQAUAFABQAUAFABQAUAFABQAUAFABQAUAFABQAUAFABQAUAFABQAUAFABQAUAFABQAUAFABQAUAFABQAUAFABQAUAFABQAUAFABQAUAeVfsnf8msfBv/sn/h7/ANN0FAHqtABQAUAFABQAUAFABQAUAFABQAUAFABQAUAFABQAUAFAHlXxk/5KL8Cf+ygXn/qK69QB6rQAUAFABQAUAFABQAUAFABQAUAFABQAUAFABQAUAFABQAUAeVfBv/kovx2/7KBZ/wDqK6DQB6rQAUAFABQAUAFABQAUAFABQAUAFABQAUAFABQAUAFABQB5V8G/+Si/Hb/soFn/AOoroNAHqtABQAUAFABQAUAFABQB5V8ZP+Si/An/ALKBef8AqK69QB6rQAUAFABQAUAFABQAUAFABQAUAFABQAUAFABQB5V4j/5On+Hn/ZP/ABl/6cfDlAHqtABQAUAFABQAUAFABQAUAFABQAUAFABQAUAeVftLf8k60j/soHgT/wBSrS6APVaACgAoAKACgAoAKACgAoAKACgAoAKACgAoAKACgDyr4N/8lF+O3/ZQLP8A9RXQaAPVaACgAoAKACgAoAKACgAoAKACgAoAKACgAoA8q8R/8nT/AA8/7J/4y/8ATj4coA9VoAKACgAoAKACgAoAKACgAoAKACgAoAKACgDyr9pb/knWkf8AZQPAn/qVaXQB6rQAUAFABQAUAFABQAUAFABQAUAFABQAUAFABQB5V+yd/wAmsfBv/sn/AIe/9N0FAHqtABQAUAFABQAUAFABQAUAFABQAUAFABQAUAeVfBv/AJKL8dv+ygWf/qK6DQB6rQAUAFABQAUAFABQAUAFABQAUAFABQAUAFABQB5V+0t/yTrSP+ygeBP/AFKtLoA9VoAKACgAoAKACgAoAKACgAoAKACgAoAKACgAoAKACgAoAKACgAoAKACgAoAKACgAoAKACgAoAKAPKvg3/wAlF+O3/ZQLP/1FdBoA9VoAKACgAoAKACgAoAKACgAoAKACgAoAKACgAoAKACgAoAKACgAoAKACgAoAKACgAoAKACgAoAKACgAoAKACgAoAKACgAoAKACgAoAKAPKv2Tv8Ak1j4N/8AZP8Aw9/6boKAPVaACgAoAKACgAoAKACgAoAKACgAoAKACgAoAKACgAoAKAPKvjJ/yUX4E/8AZQLz/wBRXXqAPVaACgAoAKACgAoAKACgAoAKACgAoAKACgAoAKACgAoAKACgDyr4N/8AJRfjt/2UCz/9RXQaAPVaACgAoAKACgAoAKACgAoAKACgAoAKACgAoAKACgAoAKAPKvg3/wAlF+O3/ZQLP/1FdBoA9VoAKACgAoAKACgAoAKAPKvjJ/yUX4E/9lAvP/UV16gD1WgAoAKACgAoAKACgAoAKACgAoAKACgAoAKACgDyrxH/AMnT/Dz/ALJ/4y/9OPhygD1WgAoAKACgAoAKACgAoAKACgAoAKACgAoAKAPKv2lv+SdaR/2UDwJ/6lWl0Aeq0AFABQAUAFABQAUAFABQAUAFABQAUAFABQAUAFAHlXwb/wCSi/Hb/soFn/6iug0Aeq0AFABQAUAFABQAUAFABQAUAFABQAUAFABQB5V4j/5On+Hn/ZP/ABl/6cfDlAHqtABQAUAFABQAUAFABQAUAFABQAUAFABQAUAeVftLf8k60j/soHgT/wBSrS6APVaACgAoAKACgAoAKACgAoAKACgAoAKACgAoAKAPKv2Tv+TWPg3/ANk/8Pf+m6CgD1WgAoAKACgAoAKACgAoAKACgAoAKACgAoAKAPKvg3/yUX47f9lAs/8A1FdBoA9VoAKACgAoAKACgAoAKACgAoAKACgAoAKACgAoA8q/aW/5J1pH/ZQPAn/qVaXQB6rQAUAFABQAUAFABQAUAFABQAUAFABQAUAFABQAUAFABQAUAFABQAUAFABQAUAFABQAUAFABQAUAeVfBv8A5KL8dv8AsoFn/wCoroNAHqtABQAUAFABQAUAFABQAUAFABQAUAFABQAUAFABQAUAFABQAUAFABQAUAFABQAUAFABQAUAFABQAUAFABQAUAFABQAUAFABQAUAFABQB5V+yd/yax8G/wDsn/h7/wBN0FAHqtABQAUAFABQAUAFABQAUAFABQAUAFABQAUAFABQAUAFAHn/AMS/C2u+IPGnwn1bSLH7RaeGfGFzqmqSeaifZ7V9A1a0WTDEF8z3dumFBb5842qxAB6BQAUAFABQAUAFABQAUAFABQAUAFABQAUAFABQAUAFABQAUAef/DTwtrvh/wAafFjVtXsfs9p4m8YW2qaXJ5qP9otU0DSbRpMKSUxPaXCYYBvkzjaykgHoFABQAUAFABQAUAFABQAUAFABQAUAFABQAUAFABQAUAFAHlXwb/5KL8dv+ygWf/qK6DQB6rQAUAFABQAUAFABQAUAeVfGT/kovwJ/7KBef+orr1AHqtABQAUAFABQAUAFABQAUAFABQAUAFABQAUAFAHlXiP/AJOn+Hn/AGT/AMZf+nHw5QB6rQAUAFABQAUAFABQAUAFABQAUAFABQAUAFAHlX7S3/JOtI/7KB4E/wDUq0ugD1WgAoAKACgAoAKACgAoAKACgAoAKACgAoAKACgAoA8q+Df/ACUX47f9lAs//UV0GgD1WgAoAKACgAoAKACgAoAKACgAoAKACgAoAKAPKvEf/J0/w8/7J/4y/wDTj4coA9VoAKACgAoAKACgAoAKACgAoAKACgAoAKACgDyr9pb/AJJ1pH/ZQPAn/qVaXQB6rQAUAFABQAUAFABQAUAFABQAUAFABQAUAFABQB5V+yd/yax8G/8Asn/h7/03QUAeq0AFABQAUAFABQAUAFABQAUAFABQAUAFABQB5V8G/wDkovx2/wCygWf/AKiug0Aeq0AFABQAUAFABQAUAFABQAUAFABQAUAFABQAUAeVftLf8k60j/soHgT/ANSrS6APVaACgAoAKACgAoAKACgAoAKACgAoAKACgAoAKACgAoAKACgAoAKACgAoAKACgAoAKACgAoAKACgDyr4N/wDJRfjt/wBlAs//AFFdBoA9VoAKACgAoAKACgAoAKACgAoAKACgAoAKACgAoAKACgAoAKACgAoAKACgAoAKACgAoAKACgAoAKACgAoAKACgAoAKACgAoAKACgAoAKAPKv2Tv+TWPg3/ANk/8Pf+m6CgD1WgAoAKACgAoAKACgAoAKACgAoAKACgAoAKACgAoArajNc22n3VxZwedPFC7xR/33CkhfxOBXLjqtSjhalSkryUW16pO34m2HhCpWhCo7RbSb7K+rPlnT9dk8KfAmL4z6L8atavPHPibwHf63JYajrxvYL69S3Saee10+dmit/sbswMdrHGgVtsquQpHdi6VHDVpYSlU/c81JOd03GnKpGLrczvZShJyv8Aw7uLikkkYYadXERVerS/ermShsnNRm1Q0sm+aPLf+J7rfNrO9X4tLP8AC7RPEGifDX4q+Mb+DXvhbr+uXU954qu9TuLee3FstpqdtPPI72pc3E4CwlImIUqgMRqfZyqV5YOScFGph1/eg51nFxbleUuaKfxuVvZvrOXNeGnFxpYy6nKXN25ZxVOU3LlVkuWXIrwUUvaJSv8Au+WV7vWPH3iHx14D8beMPFcWrfD/AMD2clx/Y/iXUNHaS/STUPJvz9imiJ+0QeRKynKbvlIJiGODMK0vqGMx9P3ZxWiW0JqE3JKLb05kpQUrt03CT+I1y2mvbYLCVPejNyu3vKDdDlbejbV5Rk1Zc6qKOh7j8BPDFn4d+F3h+4t9W8RajPrGmWWpXk+t+Ib/AFeVp5LeMuVkvJpWjUnnYhVASSFBJr3c0hGhjKuHpq0YTkl6cz67v5tnk5bOVfCUq9R3lKEW/W19tlv0X5I9DrzzvCgAoAKACgAoAKACgAoAKACgAoAKACgAoAKAPKvjlc3N3qPgDwVP4i1LQ9E8V+I207VbvTdQksLmVEsrmeG1S6iZZYDLNDGu6J0cgFAw3czShGtifZzeihOSV7c0ouCS01doSnUst+T3rxUk3UnKjQdSC15oxb0fLGV7ys9NZctNdvaXVpJNcQ+maLr3jvwt8F1+MfiXVfC0Nr4huDJYeLriDUJ9QtLm2RdOm1G1lS7drWO4m3I03mttUzGQoSaopYnmqT1cYU3G2iknKpGVS0bKXLywg38PNNtrncWlVbw/LCCtzSalfVxfJGUYLmu17ROVTulC0Wqb5Th9D+Ivj6y8SeCvEVv461jWvD3hWy8Z/bw1x5qa5otlrNtZx3cu0Ynmgt2MqzAbpDE+CfOOc41r0J4qs0ualQu9EouoqrVVWtGCk4wnK1owpynaPuxs69Hk/wBmw9241Hy7tvlpxcqTerk4ylOnFN83tIw55Nqbb/BPg6z8eWHwL8Qav4++I9xJ420mefV3sviNr1rDe+Vp4eJwkF4kacqGJjC7iSW3ZOeinTdHFOlJbUOez/n58Oru/wDjmrPTXbRWnFVVNSqU2rfWJwTVrcn+0NJW0t7kbPeySTsfX0UawxJEhYqihQWYs2B6k5JPueaiUnJuTFGKhFRXT5/i9X8x9IoKACgAoAKACgAoAKACgAoAKACgAoAKACgAoAKAPKvg3/yUX47f9lAs/wD1FdBoA9VoAKACgAoAKACgAoAKAPKvjJ/yUX4E/wDZQLz/ANRXXqAPVaACgAoAKACgAoAKACgAoAKACgAoAKACgAoAKAPKvEf/ACdP8PP+yf8AjL/04+HKAPVaACgAoAKACgAoAKACgAoAKACgAoAKACgAoA8q/aW/5J1pH/ZQPAn/AKlWl0Aeq0AFABQAUAFABQAUAFABQAUAFABQAUAFABQAUAFAHlXwb/5KL8dv+ygWf/qK6DQB6rQAUAFABQAUAFABQAUAFABQAUAFABQAUAFAHlXiP/k6f4ef9k/8Zf8Apx8OUAeq0AFABQAUAFABQAUAFABQAUAFABQAUAFABQB5V+0t/wAk60j/ALKB4E/9SrS6APVaACgAoAKACgAoAKACgAoAKACgAoAKACgAoAKAPKv2Tv8Ak1j4N/8AZP8Aw9/6boKAPVaACgAoAKACgAoAKACgAoAKACgAoAKACgAoA8q+Df8AyUX47f8AZQLP/wBRXQaAPVaACgAoAKACgAoAKACgAoAKACgAoAKACgAoAKAPKv2lv+SdaR/2UDwJ/wCpVpdAHqtABQAUAFABQAUAFABQAUAFABQAUAFABQAUAFABQAUAFABQAUAFABQAUAFABQAUAFABQAUAFABQB5V8G/8Akovx2/7KBZ/+oroNAHqtABQAUAFABQAUAFABQAUAFABQAUAFABQAUAFABQAUAFABQAUAFABQAUAFABQAUAFABQAUAFABQAUAFABQAUAFABQAUAFABQAUAFABQB5V+yd/yax8G/8Asn/h7/03QUAeq0AFABQAUAFABQAUAFABQAUAFABQAUAFABQAUAFABQBzXh/4Z/Dfwn4g1XxZ4W+H3hrRtc112k1XU9P0mC3u79mcuxnmRA8pLEsSxOSc9aUEoUvYR0h26aXtpt1f3vuE/wB5NVZ6ySsm97aaX7aLTyXY4HxB4V+HXwq1rwb4K8DfCfwPpekfFLxRcaJ4mt7bQYIEvIE0TVL0M6xBVkcyWaKTIHGySQYywYVFuEI046Ri7xXRNWs0ujXKtV2XZA3zVJVn8ct31e+73e7+99z1B/DPhuTULzVpPD+mtfajaJp95ctaRmW5tULlIJHxl41MkhCElRvbA+Y5iUIzhKlJXjL4l0eltV10016aDjJwlCUXZw+Hy2enbVJ6dkXbS0tNPtIbCwtYba2to1hhhhQJHFGowqqo4VQAAAOABWk5yqSc5u7erb3b8yIQjTioQVktElskTVJQUAFABQAUAFABQAUAFABQAUAFABQAUAFABQBleJ/Cvhfxtodz4Y8Z+G9L1/Rr0KLnTtUs47q2nCsHXfFICjYZVYZHBAPUVMoRnbmV7aryZUJypu8HbdfJ6NfNaMx9S+EPwn1nwfZ/DzWPhf4SvvCunMrWeh3OiW0un2zLnaY7dkMaEbmxhRjcfWqqfvpKdTVrZvVrS2nbTT00Jp/uYuFPRPdLS93d3766+uu5ifDe+0/XvFvj3RZfC2hWkPw81qHwloj2lisbxaZLouk3zwk8hVMtyV2oETZFCCpK7i6rdfndX3uf4r682/xd/ie/d92KnFUoxjTVlH4baW6adtOx2Wn+EvCmk2+k2eleGdJsoNBiMOlRW9lHGlhGU2FIAqgRKU+XCYGOOlNzlKbqN+81a/W107X7XjF22ul2QWTVvPm/7e119felrvq+7NapGFABQAUAFABQAUAFABQAUAFABQAUAFABQAUAFABQB5V8G/8Akovx2/7KBZ/+oroNAHqtABQAUAFABQAUAFABQB5V8ZP+Si/An/soF5/6iuvUAeq0AFABQAUAFABQAUAFABQAUAFABQAUAFABQAUAeVeI/wDk6f4ef9k/8Zf+nHw5QB6rQAUAFABQAUAFABQAUAFABQAUAFABQAUAFAHlX7S3/JOtI/7KB4E/9SrS6APVaACgAoAKACgAoAKACgAoAKACgAoAKACgAoAKACgDyr4N/wDJRfjt/wBlAs//AFFdBoA9VoAKACgAoAKACgAoAKACgAoAKACgAoAKACgDyrxH/wAnT/Dz/sn/AIy/9OPhygD1WgAoAKACgAoAKACgAoAKACgAoAKACgAoAKAPKv2lv+SdaR/2UDwJ/wCpVpdAHqtABQAUAFABQAUAFABQAUAFABQAUAFABQAUAFAHlX7J3/JrHwb/AOyf+Hv/AE3QUAeq0AFABQAUAFABQAUAFABQAUAFABQAUAFABQB5V8G/+Si/Hb/soFn/AOoroNAHqtABQAUAFABQAUAFABQAUAFABQAUAFABQAUAFAHlX7S3/JOtI/7KB4E/9SrS6APVaACgAoAKACgAoAKACgAoAKACgAoAKACgAoAKACgAoAKACgAoAKACgAoAKACgAoAKACgAoAKACgDyr4N/8lF+O3/ZQLP/ANRXQaAPVaACgAoAKACgAoAKACgAoAKACgAoAKACgAoAKACgAoAKACgAoAKACgAoAKACgAoAKACgAoAKACgAoAKACgAoAKACgAoAKACgAoAKACgDyr9k7/k1j4N/9k/8Pf8ApugoA9VoAKACgAoAKACgAoAKACgAoAKACgAoAKACgAoAKACgAoA8q+Mn/JRfgT/2UC8/9RXXqAPVaACgAoAKACgAoAKACgAoAKACgAoAKACgAoAKACgAoAKACgDyr4N/8lF+O3/ZQLP/ANRXQaAPVaACgAoAKACgAoAKACgAoAKACgAoAKACgAoAKACgAoAKAPKvg3/yUX47f9lAs/8A1FdBoA9VoAKACgAoAKACgAoAKAPKvjJ/yUX4E/8AZQLz/wBRXXqAPVaACgAoAKACgAoAKACgAoAKACgAoAKACgAoAKAPKvEf/J0/w8/7J/4y/wDTj4coA9VoAKACgAoAKACgAoAKACgAoAKACgAoAKACgDyr9pb/AJJ1pH/ZQPAn/qVaXQB6rQAUAFABQAUAFABQAUAFABQAUAFABQAUAFABQAUAeVfBv/kovx2/7KBZ/wDqK6DQB6rQAUAFABQAUAFABQAUAFABQAUAFABQAUAFAHlXiP8A5On+Hn/ZP/GX/px8OUAeq0AFABQAUAFABQAUAFABQAUAFABQAUAFABQB5V+0t/yTrSP+ygeBP/Uq0ugD1WgAoAKACgAoAKACgAoAKACgAoAKACgAoAKACgDyr9k7/k1j4N/9k/8AD3/pugoA9VoAKACgAoAKACgAoAKACgAoAKACgAoAKACgDyr4N/8AJRfjt/2UCz/9RXQaAPVaACgAoAKACgAoAKACgAoAKACgAoAKACgAoAKAPKv2lv8AknWkf9lA8Cf+pVpdAHqtABQAUAFABQAUAFABQAUAFABQAUAFABQAUAFABQAUAFABQAUAFABQAUAFABQAUAFABQAUAFABQB5V8G/+Si/Hb/soFn/6iug0Aeq0AFABQAUAFABQAUAFABQAUAFABQAUAFABQAUAFABQAUAFABQAUAFABQAUAFABQAUAFABQAUAFABQAUAFABQAUAFABQAUAFABQAUAfOv7a3xq+Lf7N3gDTfjj8PdD07xL4f0C+S38WaFeL5bS2M7oqXUFwp3RSRyBY/uSJtuWZkPl5AB5T/wAExvjV8W/jl8OrOXVdE03w98OvhzoOmeCtJhhXzrrWdRtrS3We6mmYjYkaxqVjSNR/pTKzyGLNAH3BQAUAFABQAUAFABQAUAFABQAUAFABQAUAFABQAUAFABQB5V8ZP+Si/An/ALKBef8AqK69QB6rQAUAFABQAUAFABQAUAFABQAUAFABQAUAFABQAUAFABQAUAeVfBv/AJKL8dv+ygWf/qK6DQB6rQAUAFABQAUAFABQAUAFABQAUAFABQAUAFABQAUAFABQB5V8G/8Akovx2/7KBZ/+oroNAHqtABQAUAFABQAUAFABQB5V8ZP+Si/An/soF5/6iuvUAeq0AFABQAUAFABQAUAFABQAUAFABQAUAFABQAUAeVeI/wDk6f4ef9k/8Zf+nHw5QB6rQAUAFABQAUAFABQAUAFABQAUAFABQAUAFAHlX7S3/JOtI/7KB4E/9SrS6APVaACgAoAKACgAoAKACgAoAKACgAoAKACgAoAKACgDyr4N/wDJRfjt/wBlAs//AFFdBoA9VoAKACgAoAKACgAoAKACgAoAKACgAoAKACgDyrxH/wAnT/Dz/sn/AIy/9OPhygD1WgAoAKACgAoAKACgAoAKACgAoAKACgAoAKAPKv2lv+SdaR/2UDwJ/wCpVpdAHqtABQAUAFABQAUAFABQAUAFABQAUAFABQAUAFAHlX7J3/JrHwb/AOyf+Hv/AE3QUAeq0AFABQAUAFABQAUAFABQAUAFABQAUAFABQB5V8G/+Si/Hb/soFn/AOoroNAHqtABQAUAFABQAUAFABQAUAFABQAUAFABQAUAFAHlX7S3/JOtI/7KB4E/9SrS6APVaACgAoAKACgAoAKACgAoAKACgAoAKACgAoAKACgAoAKACgAoAKACgAoAKACgAoAKACgAoAKACgDyr4N/8lF+O3/ZQLP/ANRXQaAPVaACgAoAKACgAoAKACgAoAKACgAoAKACgAoAKACgAoAKACgAoAKACgAoAKACgAoAKACgAoAKACgAoAKACgAoAKACgAoAKAOB+JXxQuvCN/p3g7wf4Zl8UeNddimm03SUnEEMUMWBJd3lwQwtrZWZFL7WZmZURHY4oAx10T9qm6Hnv8TfhTphfn7KPAuo33l+3n/2vBv+vlL9B0oAX/hHP2p/+iyfCr/w2mo//L2gDK8V/DT9orxv4X1fwZ4n+KvwovtH12xn02/tm+G2pKJreaMxyJka8CMqxGQQR2oA5/4Mfs/fHb4D/DHQPhN4C+Lvwyj0Tw9bmCBrn4cahJPM7O0ks0rDXFBd5Hd2wqrljtVRgAA7X/hHP2p/+iyfCr/w2mo//L2gA/4Rz9qf/osnwq/8NpqP/wAvaAD/AIRz9qf/AKLJ8Kv/AA2mo/8Ay9oAP+Ec/an/AOiyfCr/AMNpqP8A8vaAD/hHP2p/+iyfCr/w2mo//L2gA/4Rz9qf/osnwq/8NpqP/wAvaAD/AIRz9qf/AKLJ8Kv/AA2mo/8Ay9oAP+Ec/an/AOiyfCr/AMNpqP8A8vaAD/hHP2p/+iyfCr/w2mo//L2gCpqGtftI/D+H+3PEVh4S+I2j2+XvrfwvpF1pGqxQgEs9vbz3d0l24wP3XmxMwzt3NhCAel+FvFGheNfDmm+LfDGox3+latbJd2lxHnEkbjIODyD2KnBBBBAIIoA1aACgAoAKACgAoAKACgDyr4yf8lF+BP8A2UC8/wDUV16gD1WgAoAKACgAoAKACgAoAKACgAoAKACgAoAKACgAoAKACgAoA8q+Df8AyUX47f8AZQLP/wBRXQaAPVaACgAoAKACgAoAKACgAoAKACgAoAKACgAoAKACgAoAKAPKvg3/AMlF+O3/AGUCz/8AUV0GgD1WgAoAKACgAoAKACgAoA8q+Mn/ACUX4E/9lAvP/UV16gD1WgAoAKACgAoAKACgAoAKACgAoAKACgAoAKACgDyrxH/ydP8ADz/sn/jL/wBOPhygD1WgAoAKACgAoAKACgAoAKACgAoAKACgAoAKAPKv2lv+SdaR/wBlA8Cf+pVpdAHqtABQAUAFABQAUAFABQAUAFABQAUAFABQAUAFABQB5V8G/wDkovx2/wCygWf/AKiug0Aeq0AFABQAUAFABQAUAFABQAUAFABQAUAFABQB5V4j/wCTp/h5/wBk/wDGX/px8OUAeq0AFABQAUAFABQAUAFABQAUAFABQAUAFABQB5V+0t/yTrSP+ygeBP8A1KtLoA9VoAKACgAoAKACgAoAKACgAoAKACgAoAKACgAoA8q/ZO/5NY+Df/ZP/D3/AKboKAPVaACgAoAKACgAoAKACgAoAKACgAoAKACgAoA8q+Df/JRfjt/2UCz/APUV0GgD1WgAoAKACgAoAKACgAoAKACgAoAKACgAoAKACgDyr9pb/knWkf8AZQPAn/qVaXQB6rQAUAFABQAUAFABQAUAFABQAUAFABQAUAFABQAUAFABQAUAFABQAUAFABQAUAFABQAUAFABQAUAeVfBv/kovx2/7KBZ/wDqK6DQB6rQAUAFABQAUAFABQAUAFABQAUAFABQAUAFABQAUAFABQAUAFABQAUAFABQAUAFABQAUAFABQAUAFABQAUAFABQAUAFAHM6F8SvAfiXxTrfgfRvFNhP4j8OSLHqukGXZe2gZVZHeFsP5bq6ssmNjBgQTQBxfwpt4dR+Mfxr8SXUSvf2PiHS/DcExALJYw6Hp96kQPUL5+pXT49XJoA9aoAKACgAoAKACgAoAKACgAoAKACgAoAKAPJfgRbw6R4h+MHhSwiWHTdE+IEgsoEAVIheaRpmozhQOADc31w/1cnvQB61QAUAFABQAUAFABQAUAeVfGT/AJKL8Cf+ygXn/qK69QB6rQAUAFABQAUAFABQAUAFABQAUAFABQAUAFABQAUAFABQAUAeVfBv/kovx2/7KBZ/+oroNAHqtABQAUAFABQAUAFABQAUAFABQAUAFABQAUAFABQAUAFAHlXwb/5KL8dv+ygWf/qK6DQB6rQAUAFABQAUAFABQAUAeVfGT/kovwJ/7KBef+orr1AHqtABQAUAFABQAUAFABQAUAFABQAUAFABQAUAFAHlXiP/AJOn+Hn/AGT/AMZf+nHw5QB6rQAUAFABQAUAFABQAUAFABQAUAFABQAUAFAHlX7S3/JOtI/7KB4E/wDUq0ugD1WgAoAKACgAoAKACgAoAKACgAoAKACgAoAKACgAoA8q+Df/ACUX47f9lAs//UV0GgD1WgAoAKACgAoAKACgAoAKACgAoAKACgAoAKAPKvEf/J0/w8/7J/4y/wDTj4coA9VoAKACgAoAKACgAoAKACgAoAKACgAoAKACgDyr9pb/AJJ1pH/ZQPAn/qVaXQB6rQAUAFABQAUAFABQAUAFABQAUAFABQAUAFABQB5V+yd/yax8G/8Asn/h7/03QUAeq0AFABQAUAFABQAUAFABQAUAFABQAUAFABQB5V8G/wDkovx2/wCygWf/AKiug0Aeq0AFABQAUAFABQAUAFABQAUAFABQAUAFABQAUAeVftLf8k60j/soHgT/ANSrS6APVaACgAoAKACgAoAKACgAoAKACgAoAKACgAoAKACgAoAKACgAoAKACgAoAKACgAoAKACgAoAKACgDyr4N/wDJRfjt/wBlAs//AFFdBoA9VoAKACgAoAKACgAoAKACgAoAKACgAoAKACgAoAKACgAoAKACgAoAKACgAoAKACgAoAKACgAoA8f+KD+N9f8AjR4I+HPhr4o+IPBem6j4X8Sa3fS6JaaZNPcz2d3o8MCs1/aXKqgW+uCQiqSSuTxigC3/AMKb+Iv/AEdj8Vf/AAW+Ff8A5TUAH/Cm/iL/ANHY/FX/AMFvhX/5TUAH/Cm/iL/0dj8Vf/Bb4V/+U1AB/wAKb+Iv/R2PxV/8FvhX/wCU1AB/wpv4i/8AR2PxV/8ABb4V/wDlNQAf8Kb+Iv8A0dj8Vf8AwW+Ff/lNQAf8Kb+Iv/R2PxV/8FvhX/5TUAfD/wAbv2Gv2jvj3+1enjDwn8TvE+haP4Vs7XTj8QNfWxtNRubhN7ubCDTLe0aQR+d5YklVNxR9szKEAAPr/wDZb8M6x4O1P4weGvEHjXVfFuoaf44sobjWdTjhS5vG/wCEX0I7nEKIgwCFHBO1RuZ23OwB7tQAUAFABQAUAFABQAUAFABQAUAFABQAUAeVfBv/AJKL8dv+ygWf/qK6DQB6rQAUAFABQAUAFABQAUAeVfGT/kovwJ/7KBef+orr1AHqtABQAUAFABQAUAFABQAUAFABQAUAFABQAUAFABQAUAFABQB5V8G/+Si/Hb/soFn/AOoroNAHqtABQAUAFABQAUAFABQAUAFABQAUAFABQAUAFABQAUAFAHlXwb/5KL8dv+ygWf8A6iug0Aeq0AFABQAUAFABQAUAFAHlXxk/5KL8Cf8AsoF5/wCorr1AHqtABQAUAFABQAUAFABQAUAFABQAUAFABQAUAFAHlXiP/k6f4ef9k/8AGX/px8OUAeq0AFABQAUAFABQAUAFABQAUAFABQAUAFABQB5V+0t/yTrSP+ygeBP/AFKtLoA9VoAKACgAoAKACgAoAKACgAoAKACgAoAKACgAoAKAPKvg3/yUX47f9lAs/wD1FdBoA9VoAKACgAoAKACgAoAKACgAoAKACgAoAKACgDyrxH/ydP8ADz/sn/jL/wBOPhygD1WgAoAKACgAoAKACgAoAKACgAoAKACgAoAKAPKv2lv+SdaR/wBlA8Cf+pVpdAHqtABQAUAFABQAUAFABQAUAFABQAUAFABQAUAFAHlX7J3/ACax8G/+yf8Ah7/03QUAeq0AFABQAUAFABQAUAFABQAUAFABQAUAFABQB5V8G/8Akovx2/7KBZ/+oroNAHqtABQAUAFABQAUAFABQAUAFABQAUAFABQAUAFAHlX7S3/JOtI/7KB4E/8AUq0ugD1WgAoAKACgAoAKACgAoAKACgAoAKACgAoAKACgAoAKACgAoAKACgAoAKACgAoAKACgAoAKACgAoA8q+Df/ACUX47f9lAs//UV0GgD1WgAoAKACgAoAKACgAoAKACgAoAKACgAoAKACgAoAKACgAoAKACgAoAKACgAoAKACgAoAKACgDyrxH/ydP8PP+yf+Mv8A04+HKAPVaACgAoAKACgAoAKACgDyr4N/8lF+O3/ZQLP/ANRXQaAPVaAPDP2mde+IfgPQZ/iH4Y+I2t6bFpkEf9n6Hp3hyG7sr27VmkkbV7uSCZrayKIqtMr2iwr5rNKxZAhQko4mnCpqpzinfSKg5RUnfT30pNxvJptRSpyakp6Tg6tGSppqSjP4VzTcre4oxvrqrcttW9ZRWq9N8VfE34ceArbTbvx58QPDPhuLV5BDYSarq8Fol3JgHZC0rL5hwRwuTyKrlbrrDR+N7R+07NLRb7tL1aXU54zX1f6zKygkm3f3VdX+LRWsm09LpXOI+P3x3l+Cq6IkWm+F86wt24v/ABX4oHh7So2gVCLb7a1vOv2qXzMxRMqBlinbevl4OUZ81V07bK9lbmlra0E7KTXW8o2vHo249UaXNS9pf7Sjs7JNSfNK12orlts9WlvvyXxq/bH8N/BrWtN0jV7Hw5ayHw9D4o1e317xbbaZeJZSSlBDp8QSVNSux5VwTEkiIfLQCQ+YtbU4xnjJ4a+kZRhdb8021fldmox91zb1SlpGUk4rCmqlXB08Qo+9UUnFXXLeMYtxc78qbckov4X7zcopXejqP7SniCz8ZavZW3w3sZ/B+geLdI8IX2uN4gK3T3Gox2ZglgsxbMJEV7+EPvmjIX5l3nKgw9OdWdONRcvO6sV1d6XtL3Wlov2dk73Um048qUpTWnGNKVWl7yjTjVfT3JPp5pKTs0rpKzu7Khrvxz+Jms+NvCS+EfC1lZ+BL34gzeFJ9bXVEnvL37LHdx3KyWb2+2CE3Nu6JKk7SHylJRFessJerXoe20VSNSSW90qVSULvdNqMaiSuuW6k1JOL0xa9hSrKGsoOkn05XOdK9t7rlnySvZqT0i0udexfE/xp/wAK3+G3iv4hnTTqP/CMaJfax9jE3lfaPs8Dy+Xv2ts3bMbtpxnOD0rOvWVCKm02rxWm+sktF1eu2l9ro6MHh/reIhQvbmaV+13Y870T47+PLvTtfh1/4RWuleILDRLLxHptifE8LWtxp907oHurqSKMWrwGJ2uVVJgiYMTXDEJW+Ij9WVSM5RUqUlGpd+7FNN8/Na7g+WaT5U7wd0l7xx4Wf1n2Ukny1YylGyvJuNvd5dPefNDl1t72rVmYnhL9q2fxz4cC+EPDXhXxB4puPFZ8JWMWi+L/ALd4fubhbAag8w1WO13iJLbeG/0UsJkMYUj56p0pyVLkXxRnJ305Ywk4N9b80uVRtvza2SbLvGDn7Rq0VBrl1b524pNaWaabl2guZXbURtx8eviPpvxYsfh7qXgqGDxNr/h2ym0/wvNqsQsorwXd8t3cNqSQsxh+z26yIPL81lC4gRvMCTh+WtVqU4O6j7OTbVnCDi+a6Tacua0Ek2nLVSVNSnFV70qdOclu6q015nF0lB625Y+8220rXtaU3CEqUf7ZOkav8TtV+F2gQeDpL0X+r+H9JifxjGNWfVrGCSRvtmmi3aS1s3e3nRLgNKTtjJiAlWuOdSdbL6mJou0lTnUVtVyxly3fabTVSMGmnG6lKMlY6fZqhiKdOttzU1Lp/ESacNVzq8oxezUm9OWLkelfs1+LfGfjz4BeAPGnxBNo/iDW/D9lf3strKHSdpIlYTHEUSozqQ7Rqm1GYqpYKGPs5lRhh8VOnTVknt2fVJ7tLo3Zvey2OGlKUnPm6Tml6KTX4Wsu6Sb1bS9KrhNjwvwp4/8ABHwy8RfH7xf8Q/FmleHNFtPiBZiW+1K6SCIMfCuhYQFiNznGFUZZjwATQBq/s8/tN+Bv2nYPE+v/AAt07VZ/Cnh7UI9Jg1+8iS3i1O88vzZlggZvPVI45Lc75o49xmwoOxjQB6/QAUAFABQAUAFABQB5V8ZP+Si/An/soF5/6iuvUAeq0AFABQAUAFABQAUAFABQAUAFABQAUAFABQAUAFABQAUAFAHlXwb/AOSi/Hb/ALKBZ/8AqK6DQB6rQAUAFABQAUAFABQAUAFABQAUAFABQAUAFABQAUAFABQB5V8G/wDkovx2/wCygWf/AKiug0Aeq0AFABQAUAFABQAUAFAHlXxk/wCSi/An/soF5/6iuvUAeq0AFABQAUAFABQAUAFABQAUAFABQAUAFABQAUAeVeI/+Tp/h5/2T/xl/wCnHw5QB6rQAUAFABQAUAFABQAUAFABQAUAFABQAUAFAHlX7S3/ACTrSP8AsoHgT/1KtLoA9VoAKACgAoAKACgAoAKACgAoAKACgAoAKACgAoAKAPKvg3/yUX47f9lAs/8A1FdBoA9VoAKACgAoAKACgAoAKACgAoAKACgAoAKACgDyrxH/AMnT/Dz/ALJ/4y/9OPhygD1WgAoAKACgAoAKACgAoAKACgAoAKACgAoAKAPKv2lv+SdaR/2UDwJ/6lWl0Aeq0AFABQAUAFABQAUAFABQAUAFABQAUAFABQAUAeVfsnf8msfBv/sn/h7/ANN0FAHqtABQAUAFABQAUAFABQAUAFABQAUAFABQAUAeVfBv/kovx2/7KBZ/+oroNAHqtABQAUAFABQAUAFABQAUAFABQAUAFABQAUAFAHlX7S3/ACTrSP8AsoHgT/1KtLoA9VoAKACgAoAKACgAoAKACgAoAKACgAoAKACgAoAKACgAoAKACgAoAKACgAoAKACgAoAKACgAoAKAPKvg3/yUX47f9lAs/wD1FdBoA9VoAKACgAoAKACgAoAKACgAoAKACgAoAKACgAoAKACgAoAKACgAoAKACgAoAKACgAoAKACgAoA8q8R/8nT/AA8/7J/4y/8ATj4coA9VoAKACgAoAKACgAoAKAPKvg3/AMlF+O3/AGUCz/8AUV0GgD1WgDz34gfCBvH9/cSv8TvGuh6bqVkNN1fR9Lu7U2WpW3zhkYXEEslszJI6NJaPBIQQS25EZc/ZQlzRqrnhLeL22s9rSs0leN+Xf3fenzaKrOEo1KT5Zx2kt97rR3i2ns3Fvo20kl3llZ22nWcGn2UIit7aJYYox0RFACgfQAVvVqTrTlUqO8m22/N7nPSpQoU40qatGKSXotjj/iL8Nb7x5Jaz6b8T/GPg+WC3ntJv7Cms3iu4Jdu5ZYL23uISw2DbIqLIoLAOAzA886MKvNGr70JK0ovZrXqrSjo2nyyjdPW7jBx6adaVJxnDSUXdPqn+TWifvJ2tpa8r4Gpfs7+G2OiJ4P8AGXi7wVb6Rolt4bmh8P38UZ1HSrZs29tPLNFLMnl7pQs0EkUwE0mJMkEdbrzniZ4qo+bnkpNP4XKLbvZW3vaSvacVGMk1FI5adKNLCxwsPsqSUuq50lK3S7tF3abi0nHlu73dS+A/hDVB4gFxqWsL/wAJH4t0rxldbJovkvbD7F5MaZjOIj/Z8O4HLHdJhlyNudGbo+y5f+XbqNf9xPac1/T2krWtsr31vtUftVNP7dNU3/hV9fXXd39DC1/9na0/4SKHxl4c8U+IpDo2t3HizSPCU2pwWmiHWZY5RJJJKtpLdKkrzyu43SIryM6Rg8VlR5sNKNSHvOClGPM/hjNOMkrLopPlvdxsoJqn7pVXlxN41G4qXI5Nbt03Fxbu+ihGLStFpczTnaRS8e6V+0n8TPh/4s+HWr/Dj4aaLb+J/D+paQL+28e3949vJPayRxt5LaPEGXey7v3gIXJG4gKZrUY148snazi/ukn3VtFubYLEfVMTTrtXUZRb9E1f522XXa63LFr+y9oN14S1LQvFnj3xbrup6nBpMK6ve3FpJc6emmzC4s4rcC2WF0inzJm4ilaUn98ZRgDrr1Oer7Wm7SVT2nNZczlaybVuVWjdJRSUW3KHLJ8x5+FpujRjSqapU3T5deVKStK32rvRNtttRindKxLa/syaNb22o3MvxM8a3HiS/wBfh8TR+JpDpov7PUY7NbIywxpZraAPar5Lo9uyFWJwGwwxV4KCp+7y8+3VTs5Rd73i5e/bpN3i1aKj0Nubk6vvJxjGz29yTlB6W1i3v1SSldOXNoN+zv4anhnm1Dxh4u1DWJtPtbRdbvL6KW+huLe7nu4r2NjFsSYTXDkIE8gIFiWERgoai1CanBWs4P8A8Bi4Wu7tqcZSjO7bkpPXUG+dWqe8vf0ez5+TorW5XTi4ONmpLmu5al7RPgnYaB4vu/EVj498XjSLu7vNR/4RYXkEekx3l0p+0T4jhW4fe7yyeXJM8IklZ1jVghXH2UZYeWGn70XFxV/sxlLmsvT4Yt3cYe5FqOgSlJzjUvaScW31k4R5Yt/JK6jyxbim03dvf+GPgGx+FvgLRPh5pWs6nqen+H7VbGyn1EwmdbZOIomMMcasI02oDt3EICxZssemtWniJ+0qaydrvu+rfS73dklfZJaE8qU5yjopScrdFzO7S62u29W3rudRWQz88vjj/wAE9fC37XHxG+M/iS3+IGt+HPFWi+NILSweaRr3TnR/DmiTMskDsGRi8hUPG42qFXY6oiqAdd+xP+yX4x+Hvw+1T4QfHmw8aabqHhLUHOj6t4Y+JGu2Wi6tp1yzyhoYbXUI1SZJvtAkU20HyvAxV2d3IB9Ff8M0/Dr/AKGP4q/+HY8Vf/LGgA/4Zp+HX/Qx/FX/AMOx4q/+WNAB/wAM0/Dr/oY/ir/4djxV/wDLGgA/4Zp+HX/Qx/FX/wAOx4q/+WNAB/wzT8Ov+hj+Kv8A4djxV/8ALGgA/wCGafh1/wBDH8Vf/DseKv8A5Y0AH/DNPw6/6GP4q/8Ah2PFX/yxoAqXv7Kfwl1G5sLzUNQ+JV1caXcG7sZZvil4od7WcxSQmWJjqGUcxTSxllwdkjr0YggFv/hmn4df9DH8Vf8Aw7Hir/5Y0AH/AAzT8Ov+hj+Kv/h2PFX/AMsaAD/hmn4df9DH8Vf/AA7Hir/5Y0AH/DNPw6/6GP4q/wDh2PFX/wAsaAD/AIZp+HX/AEMfxV/8Ox4q/wDljQAf8M0/Dr/oY/ir/wCHY8Vf/LGgA/4Zp+HX/Qx/FX/w7Hir/wCWNAB/wzT8Ov8AoY/ir/4djxV/8saAD/hmn4df9DH8Vf8Aw7Hir/5Y0AH/AAzT8Ov+hj+Kv/h2PFX/AMsaAD/hmn4df9DH8Vf/AA7Hir/5Y0AH/DNPw6/6GP4q/wDh2PFX/wAsaAD/AIZp+HX/AEMfxV/8Ox4q/wDljQAf8M0/Dr/oY/ir/wCHY8Vf/LGgA/4Zp+HX/Qx/FX/w7Hir/wCWNAB/wzT8Ov8AoY/ir/4djxV/8saAD/hmn4df9DH8Vf8Aw7Hir/5Y0AH/AAzT8Ov+hj+Kv/h2PFX/AMsaAD/hmn4df9DH8Vf/AA7Hir/5Y0AH/DNPw6/6GP4q/wDh2PFX/wAsaAKll+yn8JdOub+80/UPiVa3GqXAu76WH4peKEe6nEUcIllYahl3EUMUYZsnZGi9FAABb/4Zp+HX/Qx/FX/w7Hir/wCWNAB/wzT8Ov8AoY/ir/4djxV/8saAD/hmn4df9DH8Vf8Aw7Hir/5Y0AH/AAzT8Ov+hj+Kv/h2PFX/AMsaAD/hmn4df9DH8Vf/AA7Hir/5Y0AH/DNPw6/6GP4q/wDh2PFX/wAsaAD/AIZp+HX/AEMfxV/8Ox4q/wDljQAf8M0/Dr/oY/ir/wCHY8Vf/LGgA/4Zp+HX/Qx/FX/w7Hir/wCWNAB/wzT8Ov8AoY/ir/4djxV/8saAD/hmn4df9DH8Vf8Aw7Hir/5Y0AH/AAzT8Ov+hj+Kv/h2PFX/AMsaAD/hmn4df9DH8Vf/AA7Hir/5Y0AH/DNPw6/6GP4q/wDh2PFX/wAsaAD/AIZp+HX/AEMfxV/8Ox4q/wDljQAf8M0/Dr/oY/ir/wCHY8Vf/LGgA/4Zp+HX/Qx/FX/w7Hir/wCWNAB/wzT8Ov8AoY/ir/4djxV/8saAD/hmn4df9DH8Vf8Aw7Hir/5Y0AVLL9lP4S6dc395p+ofEq1uNUuBd30sPxS8UI91OIo4RLKw1DLuIoYowzZOyNF6KAAC3/wzT8Ov+hj+Kv8A4djxV/8ALGgA/wCGafh1/wBDH8Vf/DseKv8A5Y0AH/DNPw6/6GP4q/8Ah2PFX/yxoAP+Gafh1/0MfxV/8Ox4q/8AljQAf8M0/Dr/AKGP4q/+HY8Vf/LGgA/4Zp+HX/Qx/FX/AMOx4q/+WNAB/wAM0/Dr/oY/ir/4djxV/wDLGgA/4Zp+HX/Qx/FX/wAOx4q/+WNAFS9/ZT+Euo3NheahqHxKurjS7g3djLN8UvFDvazmKSEyxMdQyjmKaWMsuDskdejEEAt/8M0/Dr/oY/ir/wCHY8Vf/LGgA/4Zp+HX/Qx/FX/w7Hir/wCWNAB/wzT8Ov8AoY/ir/4djxV/8saAD/hmn4df9DH8Vf8Aw7Hir/5Y0AH/AAzT8Ov+hj+Kv/h2PFX/AMsaAD/hmn4df9DH8Vf/AA7Hir/5Y0AH/DNPw6/6GP4q/wDh2PFX/wAsaAD/AIZp+HX/AEMfxV/8Ox4q/wDljQAf8M0/Dr/oY/ir/wCHY8Vf/LGgA/4Zp+HX/Qx/FX/w7Hir/wCWNAB/wzT8Ov8AoY/ir/4djxV/8saAD/hmn4df9DH8Vf8Aw7Hir/5Y0AH/AAzT8Ov+hj+Kv/h2PFX/AMsaAD/hmn4df9DH8Vf/AA7Hir/5Y0AH/DNPw6/6GP4q/wDh2PFX/wAsaAD/AIZp+HX/AEMfxV/8Ox4q/wDljQBUk/ZT+Es2q2+uzah8Sn1Kzt5rS3vG+KXigzwwTNG0sSSf2huVHaCFmUHDGKMnO0YALf8AwzT8Ov8AoY/ir/4djxV/8saAD/hmn4df9DH8Vf8Aw7Hir/5Y0AH/AAzT8Ov+hj+Kv/h2PFX/AMsaAD/hmn4df9DH8Vf/AA7Hir/5Y0AH/DNPw6/6GP4q/wDh2PFX/wAsaAD/AIZp+HX/AEMfxV/8Ox4q/wDljQAf8M0/Dr/oY/ir/wCHY8Vf/LGgA/4Zp+HX/Qx/FX/w7Hir/wCWNAB/wzT8Ov8AoY/ir/4djxV/8saAD/hmn4df9DH8Vf8Aw7Hir/5Y0AH/AAzT8Ov+hj+Kv/h2PFX/AMsaAD/hmn4df9DH8Vf/AA7Hir/5Y0AH/DNPw6/6GP4q/wDh2PFX/wAsaAD/AIZp+HX/AEMfxV/8Ox4q/wDljQAf8M0/Dr/oY/ir/wCHY8Vf/LGgCpqf7Kfwl1q2Sz1nUPiVf28dxBdpFc/FLxRKizwSpNDKFbUCA8cscciN1V0VhggGgC3/AMM0/Dr/AKGP4q/+HY8Vf/LGgA/4Zp+HX/Qx/FX/AMOx4q/+WNAB/wAM0/Dr/oY/ir/4djxV/wDLGgA/4Zp+HX/Qx/FX/wAOx4q/+WNAB/wzT8Ov+hj+Kv8A4djxV/8ALGgA/wCGafh1/wBDH8Vf/DseKv8A5Y0AH/DNPw6/6GP4q/8Ah2PFX/yxoAP+Gafh1/0MfxV/8Ox4q/8AljQAf8M0/Dr/AKGP4q/+HY8Vf/LGgA/4Zp+HX/Qx/FX/AMOx4q/+WNAB/wAM0/Dr/oY/ir/4djxV/wDLGgA/4Zp+HX/Qx/FX/wAOx4q/+WNAB/wzT8Ov+hj+Kv8A4djxV/8ALGgA/wCGafh1/wBDH8Vf/DseKv8A5Y0AH/DNPw6/6GP4q/8Ah2PFX/yxoAP+Gafh1/0MfxV/8Ox4q/8AljQAf8M0/Dr/AKGP4q/+HY8Vf/LGgCpZfsp/CXTrm/vNP1D4lWtxqlwLu+lh+KXihHupxFHCJZWGoZdxFDFGGbJ2RovRQAAW/wDhmn4df9DH8Vf/AA7Hir/5Y0AH/DNPw6/6GP4q/wDh2PFX/wAsaAD/AIZp+HX/AEMfxV/8Ox4q/wDljQAf8M0/Dr/oY/ir/wCHY8Vf/LGgA/4Zp+HX/Qx/FX/w7Hir/wCWNAB/wzT8Ov8AoY/ir/4djxV/8saAD/hmn4df9DH8Vf8Aw7Hir/5Y0AH/AAzT8Ov+hj+Kv/h2PFX/AMsaAD/hmn4df9DH8Vf/AA7Hir/5Y0AH/DNPw6/6GP4q/wDh2PFX/wAsaAD/AIZp+HX/AEMfxV/8Ox4q/wDljQAf8M0/Dr/oY/ir/wCHY8Vf/LGgA/4Zp+HX/Qx/FX/w7Hir/wCWNAB/wzT8Ov8AoY/ir/4djxV/8saAD/hmn4df9DH8Vf8Aw7Hir/5Y0AVJP2U/hLNqtvrs2ofEp9Ss7ea0t7xvil4oM8MEzRtLEkn9oblR2ghZlBwxijJztGAC3/wzT8Ov+hj+Kv8A4djxV/8ALGgA/wCGafh1/wBDH8Vf/DseKv8A5Y0AH/DNPw6/6GP4q/8Ah2PFX/yxoAP+Gafh1/0MfxV/8Ox4q/8AljQAf8M0/Dr/AKGP4q/+HY8Vf/LGgA/4Zp+HX/Qx/FX/AMOx4q/+WNAB/wAM0/Dr/oY/ir/4djxV/wDLGgA/4Zp+HX/Qx/FX/wAOx4q/+WNAB/wzT8Ov+hj+Kv8A4djxV/8ALGgA/wCGafh1/wBDH8Vf/DseKv8A5Y0AH/DNPw6/6GP4q/8Ah2PFX/yxoAP+Gafh1/0MfxV/8Ox4q/8AljQAf8M0/Dr/AKGP4q/+HY8Vf/LGgA/4Zp+HX/Qx/FX/AMOx4q/+WNAB/wAM0/Dr/oY/ir/4djxV/wDLGgCpqf7Kfwl1q2Sz1nUPiVf28dxBdpFc/FLxRKizwSpNDKFbUCA8cscciN1V0VhggGgC3/wzT8Ov+hj+Kv8A4djxV/8ALGgA/wCGafh1/wBDH8Vf/DseKv8A5Y0AH/DNPw6/6GP4q/8Ah2PFX/yxoAP+Gafh1/0MfxV/8Ox4q/8AljQAf8M0/Dr/AKGP4q/+HY8Vf/LGgA/4Zp+HX/Qx/FX/AMOx4q/+WNAB/wAM0/Dr/oY/ir/4djxV/wDLGgA/4Zp+HX/Qx/FX/wAOx4q/+WNAB/wzT8Ov+hj+Kv8A4djxV/8ALGgA/wCGafh1/wBDH8Vf/DseKv8A5Y0AH/DNPw6/6GP4q/8Ah2PFX/yxoAP+Gafh1/0MfxV/8Ox4q/8AljQAf8M0/Dr/AKGP4q/+HY8Vf/LGgA/4Zp+HX/Qx/FX/AMOx4q/+WNAB/wAM0/Dr/oY/ir/4djxV/wDLGgA/4Zp+HX/Qx/FX/wAOx4q/+WNAFTSf2U/hLoGlWWhaFqHxK07TdOt47Szs7T4peKIYLaCNQscUca6gFRFUBQoAAAAFAFv/AIZp+HX/AEMfxV/8Ox4q/wDljQAf8M0/Dr/oY/ir/wCHY8Vf/LGgA/4Zp+HX/Qx/FX/w7Hir/wCWNAB/wzT8Ov8AoY/ir/4djxV/8saAD/hmn4df9DH8Vf8Aw7Hir/5Y0AH/AAzT8Ov+hj+Kv/h2PFX/AMsaAD/hmn4df9DH8Vf/AA7Hir/5Y0AH/DNPw6/6GP4q/wDh2PFX/wAsaAD/AIZp+HX/AEMfxV/8Ox4q/wDljQAf8M0/Dr/oY/ir/wCHY8Vf/LGgA/4Zp+HX/Qx/FX/w7Hir/wCWNAB/wzT8Ov8AoY/ir/4djxV/8saAD/hmn4df9DH8Vf8Aw7Hir/5Y0AH/AAzT8Ov+hj+Kv/h2PFX/AMsaAD/hmn4df9DH8Vf/AA7Hir/5Y0AVLL9lP4S6dc395p+ofEq1uNUuBd30sPxS8UI91OIo4RLKw1DLuIoYowzZOyNF6KAAC3/wzT8Ov+hj+Kv/AIdjxV/8saAD/hmn4df9DH8Vf/DseKv/AJY0AH/DNPw6/wChj+Kv/h2PFX/yxoAP+Gafh1/0MfxV/wDDseKv/ljQAf8ADNPw6/6GP4q/+HY8Vf8AyxoAP+Gafh1/0MfxV/8ADseKv/ljQAf8M0/Dr/oY/ir/AOHY8Vf/ACxoAP8Ahmn4df8AQx/FX/w7Hir/AOWNAB/wzT8Ov+hj+Kv/AIdjxV/8saAD/hmn4df9DH8Vf/DseKv/AJY0AH/DNPw6/wChj+Kv/h2PFX/yxoAP+Gafh1/0MfxV/wDDseKv/ljQAf8ADNPw6/6GP4q/+HY8Vf8AyxoAP+Gafh1/0MfxV/8ADseKv/ljQAf8M0/Dr/oY/ir/AOHY8Vf/ACxoAP8Ahmn4df8AQx/FX/w7Hir/AOWNAAn7M3wu+2WF7e3nxA1P+zNQs9Ut7fVPiP4iv7X7VazpcW8j29xfPFLsmijcB0ZdyDjigD1WgAoAKACgAoAKACgAoAKACgAoAKACgAoAKACgAoAKACgAoAKACgAoAKACgAoAKACgAoAKACgAoA8q+Df/ACUX47f9lAs//UV0GgD1WgAoAKACgAoAKACgAoAKACgAoAKACgAoAKACgAoAKACgAoAKACgAoAKACgAoAKACgAoAKACgDyrxH/ydP8PP+yf+Mv8A04+HKAPVaACgAoAKACgAoAKACgDyr4N/8lF+O3/ZQLP/ANRXQaAPVaACgAoAKACgAoAKACgAoAKACgAoAKACgDyr4N/8lF+O3/ZQLP8A9RXQa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4N/8lF+O3/ZQLP/ANRXQaAPVaACgAoAKACgAoAKACgAoAKACgAoAKACgAoAKACgAoAKACgAoAKACgAoAKACgAoAKACgAoAKAOU8dfCf4WfFD7D/AMLM+GnhTxb/AGZ5v2L+3dGtr/7L5m3zPK85G2bvLTdtxnYuegoA5X/hk79lj/o2n4Vf+Ebp3/xmgA/4ZO/ZY/6Np+FX/hG6d/8AGaAD/hk79lj/AKNp+FX/AIRunf8AxmgA/wCGTv2WP+jafhV/4Runf/GaAD/hk79lj/o2n4Vf+Ebp3/xmgA/4ZO/ZY/6Np+FX/hG6d/8AGaAD/hk79lj/AKNp+FX/AIRunf8AxmgA/wCGTv2WP+jafhV/4Runf/GaAMn9nPwn4V8C+KfjZ4U8F+GtK8PaPZ+PrZrXTdLso7S2hD+GdEdikUYVFDSGRjgcsWPXNAHtdABQAUAFABQAUAFABQAUAFABQAUAFABQB5V8GufiH8dXHKt8QLTB7HHhbQgf1BH1B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g3/wAlF+O3/ZQLP/1FdBoA9VoAKACgAoAKACgAoAKACgAoAKACgAoAKACgAoAKACgAoAKACgAoAKACgAoAKACgAoAwvHdz4vsvBOv3nw+06yv/ABPBplzJo1revtt570RsYUkO5cIX2g/MvB+8vUY4j2ns37LfTazdrq7SbSbSu0m0m7XdjfDKlKtFV3aN9fT7n+T9HsfK2ufF/wCJXg3wT49u7H4w+LbzWdM8Aatq7af468IwaTqenaraopWXTfK0+G01C3VndZir3KKRbFZGWXL9E3TndUm+TnpJSV3PlnUUZc0Wk9Y25H7OL5uZNXaUVg4Sq16KxEeWUnJSivguo3tGSb1i1ouZ80G3f3HdniP4rfFvw34S8Y+JPAfxD+KfiLTtI8Ba3q15qXjrwHDoi6XqUMUbWJtN+l2X2ksftG9Ck6AIpOzID3TX77kmlyOdGKd/eblVUZRtf4XBtuVk4tRSfvO2WWpYl0HU1lL4kvh5eRtu/dT5FFKWqcnZ2TX2HaO8tpDI7ZZ41Yn3IqKsbSlFabnLgqkquGp1J6txTfq0fP8A4b0P4p3Xx/8AFPga8/aR8fT6L4f0PRdbgt203w6DLJeXGoJLFI66WGMYW0i27SrjLZY5GJw8ebC1JSd5Kbgn/wBw4SUu3MnNvbl0V4tXT7MU1CpRcFZTU5NdPdlFJK+tmm09W+zT1Nb4N+P/ABx438a6h4P1rxNBJ/wreKTTNdmgigJ8QX0krpDdDCARRrHAxcRbR9peaLgW7K1UJLEYf661ZS9zlV7KceV1JK7b5W2lSvJ+45Od5crjlXi6FZYVNtr3+Z2u4ST5I6WXMk71NFqoOPuzaNT9qTxp4h8B/CY674Z8Q6pod1Lr+hadLf6Vpqahew21zqdtBP8AZ7d4JxLKYpHCqIZCWIwpOBWS97E0acm1GTleyu9Kc5Lo9OaKu+19UjeK/cV6iSbjCUld2V1tfVfiziYfHXizQ7j4eNonxU+IXiCy8UeK73Tb4+NfClvo12IYdEv7gRpAdNspAnnQwv5nlkkoVD7dy1OKnKlRqtWvGhVqJ3u+aMqcY3V3a15WTSvzXd1y2mlGM4SnrpOjHaytKaUraa3Ts3dpW0s0zl/BH7QHxXm+APge78Za/bf8Jxqt54Kvn1OCzgjTVtH1bUrSKVxDtKJIqzTW8oQDDBJV8vzUC+pUoQWYQw0VpGUoTXdxo1JRmuqjNxutvfjUgrxhzSwlJxpYufRRqum+q5HZp93Btd04Sg23JyS0U+I3xm8Q+FtJ1i68S+LtP8NJ4m8X2Oua/wCDvDtrqusWv2TV5rbTLcWZtbgtbmJHWSSK1ll3RRFmRTI586nZxozqtrmo0pKy0lOUU58zs7aax+GN205JqMZdVdKnVxFOmk+WpFWb+GDgm3HVXfO0ne7UW7Re8JPDX7RWu6D4o+H1l4u8X6j4s0bVdA8Tfap/DfhC/v7u8ubLULKG1lvLO1szc2dykMkq3EXlxxRzs6FVxGo3g4z9pzx15KMly3cLy9pzuMru8Zcq5eZt2VrtqTeNWHJTTg/+Xrj72kuXkclFrTVO1ml70Up6JtL0n4B/FLUPilq3xNu5bjVDpei+LU0zR7fVNEn0q5trX+yrCZkeC4hinGZppmBlXcQ4wdu2lGFsJSqS+KXtL632qzjHbRWikrb6a63FWklivZw0ShB7PduV3r3svLsQ+MbfxH8I/iLqHxb0HQNS8QeFvElrDF4s03TIfOvbG4tkKQalbwKN9yDFiGaJMybYoWjVirK2Yy4v7WH7MQGLz9oL4e6dMPvW2peIrWyuIz6PDO6SIfZlBoAX/hrH9lj/AKOW+FX/AIWWnf8Ax6gA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KmoftRfDDU4f7P+D+sWnxS8Q3GY7LTPCl5HexGXBKm5vIy0FpECPmllYYH3Q7YQgHT/B7wHqngLwpLH4l1KLUfEuvX8+ua/eQrtikv5yC6RDAPlRIscMefm8uFN2Tk0Adz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kovx2/7KBZ/+oroNAHqtABQAUAFABQAUAFABQAUAFABQAUAFABQAUAFABQAUAFABQAUAFABQAUAFABQAUAFAGX4p8M6J408N6n4S8SWX2vStYtJbK8gEjxl4pFKsA6EMhweGUhgcEEEA1nUp+0VrtNNNNOzTTTi0+jTSa80VGXK72T3TTSaaas009GmtGno07PQ8t1L9mXTfFGjaro3xD+K/jzxgt/oV94etZ9Uk02KXTLa8jWO4aH7JZwrJKypGPMuFmI2fLjc+/dTtUVay57xd7W+GcanLZWiouUYuSileyV9FaqdR0ZxcPhi7qOrV+WUU7u8naMpJXk73u7uzXoXj3wHpHxE+H2u/DfW7m8g0zxBpc+kXUtq6rOkMsZjZkZlZQ2CcEqRnsamT5qkar3jKM/nGSkvlda+XUjBP6goKnryqyv6W8jlb7Wv2kbO+ntND+E/w1u9NhlaO0uLv4hX9vPLCDhHkiXRXWNyuCVDuAcgMetKMpVGpVdG97a272va/wCBnCjDDwjSpNuMUkr6PRdbXOgj+Hdkni3xD49ttW1LT9c8TaHY6JcPbyQyR2i2rXTxSwCSIgyBryQ5kDKdqfIPmDTUgnRqYeEmlKTlfaV3GMdN0tIrvZ312NFNzlSqVYq8E1bWz5mm03o3qrJq2hzNz8Hx4Jt/D3iD4UWCXPiLwtpsmkQW+p601jb6xazSK8w1C4W1uZHfzQbgSLH5hmL5YLLIG0nVl7Wc6cUlNRi47KKhfk5Vq/cTlCKulyyd7tRslCM4KNSTupSnzWV3Kes72skpu0pJK14xslYguvDXxV+KSW3h34u+B/Cnh7RLLUdP1uG78N+NLnUrpryxvIbqCNorjSrdPKZ4QHIfdjgAE7ldLlp1I17+9C9lbR80ZQd9e0m1brboKbk6c6KWk4uL7pNbrz2306+R2fjH4eaL431Xwxq+rXV7FN4U1GbU7Jbd0VZJZbK4tGEgZSSvl3UhABU7gpyQCDz1KUaiqRf24Spv0k4ttefuq3TfQ1jUcYci25oy+cJKS+V1r5djjNT/AGZPh1q3gf4deBbq61sQfDC40qfRL6K6RLtxYPC6RXDBNkkUjW8JkTYAxRWG1kRl7J4iU8d/aG0/e9GpRcWmvK91rdNb2bTxcebD1sM/hqOTfdOTbbXbSUo9fdbTvuL/AMM56Hp1tZP4P8e+LvC2sWF/rN5FrOmS2Uly0Wp3j3l1avHc201tJCZmRk3QmRPKXa4y5fngnTUYwdkoQptdGqatBu/2lrqrfFJbNo1qSVWpOrOKbk+b/C+WMXy+TUVdO6bSbV4xcdTwh8C/Cvg7xLpPi+11fW77WNMstWtZrq9niY6hLqVzb3F1czhI1UStJaoVWIRxIGZVjChQukJKlGVOnFKLUVbXTlc5aXbd5SqSlJtttu/e+dS9VL2ju1Lmvpq1D2aWmllBJLS+ibbd2+i8K+A9I8Iaz4r1zTLm8ln8Yaums3yzurJHOtpb2oWIKoITy7WM4YsdxY5wQBMXy0YUFtHmt/29KU3+Mnbyt6lVH7Wr7V78sY/KN7fPV3OkpCCgAoAKACgAoAKAPKv2lv8AknWkf9lA8Cf+pVpdAHq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wb/5KL8dv+ygWf/qK6DQB6rQAUAFABQAUAFABQAUAFABQAUAFABQAUAFABQAUAFABQAUAFABQAUAFABQAUAFABQAUAFABQAUAFABQAUAFABQAUAFABQAUAFABQAUAFABQAUAeVftLf8k60j/soHgT/wBSrS6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g3/wAlF+O3/ZQLP/1FdBoA9VoAKACgAoAKACgAoAKACgAoAKACgAoAKACgAoAKACgAoAKACgAoAKACgAoAKACgAoAKACgAoAKACgAoAKACgAoAKACgAoAKACgAoAKACgAoA8q8PfF/xj4j1uTU7H4aRH4fjU77SV14a0DfLJaNLHLcyWJhCLaedBJGri4aU5RjCFYlclWjTw/1nEe7Fw9ouvu2Uo821nKHvRtzLWKk1JtK3Tc6vsaHvSUuVrb3r2ajvflbtK/LrGdua0efB0z4y6v4rTwtfePvg9plr4M8bzJd+FruTV1vrr7TBG2oWL31m1uqWjstr5sbRTXBjlSMEq2CKxTngoVY142q04Sm43uvctzQ5v51fZRcbRm1JqMeeaXLiHGdB81JtLm/xSUYyS6wlJpJ3UrSg3BJz5K3gv8AaY8R/Ezwx4LvPA3w304eI/Fuk3uoS6TrXiB7OLTprY2bNDJPDaTsweK8WVHEQ3KYztG/K9FejKlXlSjqoxu3ttLkkra6xmnF62dm02rNxGcXBzl0qcne94znGW/WMU7brms9YtHZfA/4h/ET4m+HT4p8ZeA/DnhuwuC6WC6Z4ln1SaRo5pIpfNWSxtljAMeVKs+QeQuOYjyyoU6qes4wmlb7M4Kau772kk1a176sTclVnTtpCU4v1hJxdvJtN30draa6elVJY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kovx2/7KBZ/+oroNAHqtABQAUAFABQAUAFABQAUAFABQAUAFABQAUAFABQAUAFABQAUAFABQAUAFABQAUAFABQAUAFABQAUAFABQAUAFABQAUAFABQAUAFABQAUAFAHk3h/4QePfDety6XpnxVtofh9Jq15q39gr4djbUH+1NJLNZvfvMyG1M80jgJbJMBsTzsAlslRjUw/1bE+9FQdNdPdtyx5urcIe6rOKdk5KWvNbm4VfbUPdk5KTe/vXu3Ha3M1eXNzaym48t48nNf8Ktvvh7Z+E4/iR8XLe98EeC7600rwrZxeHXhvftl4RpWnrf3KTSLc7PtoiUxwW67mWSQ4QkVilPGwqyryvVqQlBytZe/bmny/zu26ko2lNKKUo8k0uXDuMKC5aSafL/hkpRin0hGSTSs5WjBObSnz7HgP9nC38B+MvBPi+z8XyzHwr4O/4RW9sxZBItSmVLaNL775MMgS22Mvz7l8sFh5Yz11K/PicTiLaVdbfyu6cnfrzKMFbRLlutZSvk4XpU6d9YSvfurVLR8uV1JtNb3d76W7/wCGvgr/AIV54MsfCP8Aaf8AaH2OS5k+0eT5W/zZ5JcbdzYx5mOvOM8ZxXND3aNKl/JCnD15IRhfyvy3t0va73LavUqVP55zn6c85Tt8r2v1tey2Onpj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4N/8lF+O3/ZQLP/ANRXQaAPVaACgAoAKACgAoAKACgAoAKACgAoAKACgAoAKACgAoAKACgAoAKACgAoAKACgAoAKACgAoAKACgAoAKACgAoAKACgAoAKACgAoAKACgAoAKACgDyr9pb/knWkf8AZQPAn/qVaXQB6r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5V8G/+Si/Hb/soFn/AOoroNAHqtABQAUAFABQAUAFABQAUAFABQAUAFABQAUAFABQAUAFABQAUAFABQAUAFABQAUAFABQAUAFABQAUAFABQAUAFABQAUAFABQAUAFABQAUAFABQB+dP8AwVIi+Pnwnn8P/Fz4LeLdXh0LxBqulWmt6KkS3lsms2V3Fd6ZeR28iuqyPJbRo7KFDfZ4kbd5m0gH2N+zZ8PPF/w3+EOiaR8SPEuoeIfGt/H/AGn4l1K+umuJJdQmw0kauSR5cQ2wxhcKEiXAFAHq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kovx2/7KBZ/+oroNAHqtABQAUAFABQAUAFABQAUAFABQAUAFABQAUAFABQAUAFABQAUAFABQAUAFABQAUAFABQAUAFABQAUAFABQAUAFABQAUAFAHlHjzxT418X+OX+Dfwu1ddDntLFNQ8T+JWtRO+k28xZbeC0RwYnvJSkjZkDJFGm9kcvGrACr+zb4KlHmap41+K1/cnmS4PxN8QWu8+vlWt5FCv0RFHtQAv/AAzT8Ov+hj+Kv/h2PFX/AMsaAD/hmn4df9DH8Vf/AA7Hir/5Y0AH/DNPw6/6GP4q/wDh2PFX/wAsaAD/AIZp+HX/AEMfxV/8Ox4q/wDljQAf8M0/Dr/oY/ir/wCHY8Vf/LGgCnqn7KPwj1y2Sy1u/wDiTqFvHcQXaRXXxS8Tyos8EqywyhW1AgPHKiOrdVZFYYIBoAuf8M0/Dr/oY/ir/wCHY8Vf/LGgA/4Zp+HX/Qx/FX/w7Hir/wCWNAB/wzT8Ov8AoY/ir/4djxV/8saAD/hmn4df9DH8Vf8Aw7Hir/5Y0AH/AAzT8Ov+hj+Kv/h2PFX/AMsaAD/hmn4df9DH8Vf/AA7Hir/5Y0AVNQ+B3iHwtD/bHwZ+KXi3TtXtcyR6f4o8RX/iDStQIBxBcC9lmniRiR+8gkR1ODhwCjAHZfC34gwfEvwfB4h/syfStQhnm0/VtMuP9bp+oQOY7i3Y8bgrqdrjh0KOOGFAHX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wb/5KL8dv+ygWf/qK6DQB6rQAUAFABQAUAFABQAUAFABQAUAFABQAUAFABQAUAFABQAUAFABQAUAFABQAUAFABQAUAFABQAUAFABQAUAFABQAUAFABQB5T8HQH+JXx0ncZkXx1Y24buI18MaI4X6BpJD9WNAHq1ABQAUAFABQAUAFABQAUAFABQAUAFABQB5T8GAI/H/xyt0G2OL4gW5RR0Xf4Z0ORvzd3b6saAPVq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4N/8lF+O3/ZQLP/ANRXQaAPVaACgAoAKACgAoAKACgAoAKACgAoAKACgAoAKACgAoAKACgAoAKACgAoAKACgAoAKACgAoAKAPG/ijbeI/FHxv8AAvw/074g+JPDGlXvhXxNrN3/AGHNBFLcXFreaLFBvaWKT5VW9uOAByw9KAL3/CitX/6OC+Kv/gysf/kSgA/4UVq//RwXxV/8GVj/APIlAB/worV/+jgvir/4MrH/AORKAD/hRWr/APRwXxV/8GVj/wDIlAB/worV/wDo4L4q/wDgysf/AJEoAP8AhRWr/wDRwXxV/wDBlY//ACJQAf8ACitX/wCjgvir/wCDKx/+RKAM7xH8K18I+HtT8V+I/wBpL4o2Gk6NZzahfXUupWISC3iQvI7f6J0CqT+FAHxl/wAE0v2zLr4hfHn4lfDPxnqd9MPHWpSeI/DdxqjxtdySW9vHbtbSugVZJfsVtbNlVVcW0hwNwFAH6aUAFABQAUAFABQAUAFABQAUAFABQAUAFAHlXwb/AOSi/Hb/ALKBZ/8AqK6DQB6r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AJKL8dv+ygWf/qK6DQB6rQAUAFABQAUAFABQAUAFABQAUAFABQAUAFABQAUAFABQAUAFABQAUAFABQAUAFABQAUAFABQB5V4j/5On+Hn/ZP/ABl/6cfDlAHqtABQAUAFABQAUAFAGV4o8K+HPGuh3Phnxbo1rq+kXmwXVjdxiSC4VXDBJEPDoSoyjAqw4IIJFAHkHwx8A+Cdd+InxcGreFNLuD4b+I+n3WjO1qgfTZY/CugBWt2ABhO0BTsIyuVOVJBAOb+IPw88DePvi/c6f4J0Ua38Q7TWtM1TV/Gd0qM/guzh8h1sLa5ULIjzxRvizjYgi6llnwkqrKsB7tSNalpCnOTlLrUk73p/3lZqnP7MKeiftbXeL96nKlV1lOFoR6QTulU/utSvOL+Oc7RjanFunb0H4KfCLVf2orvxH4b+Evg/RB8ObRLqXUdN0G1tbm+17UVdmaWaOMO/k2pDYLEM96GI3RoQ8BahSq1aeiT9lFLRJKMZTa6a80YK2yjUj9poWN/fSp0qmrf72Te/xSjBX/xRqSku6pu+jT9qbxTrg8aL4WHw38RtpjQ+afEgn07+zlbbnyyn2r7Xuz8uRb7cn72OaKfv8/N7vLtf7W21r938XL8L8rk/c5ba33t9nfe9uy2vuvO3z348+J/xc0O2+N/i3R/GOp3MfhXxHpnhPQtEtrLTVis0vIdKMl75k8al54jezOnnzrbjH70FRlYpKUqGH5rt1ari2rXUY1ZxUYp6c00uRN3u3Dli5JqpvVUYV5LRKFF1db2bUKjtK2vJeCb5bS+L3rWsug/Ef4z3+l6X8PNf8Q694cvdV+ID+GB4j1E+H7nXbWyGlvqCrNFYfaNOiumlT7OoeIZhdH8ve4atoxWIlRXMleFWTUb+86cnFJOV+nvVLX1p1EuVfDzyl7BVp25reysnb3faNRd7NNrVSg2lrUinzRi3LA+J3xd+N/hzWm8N+BvHOoeLV8G+GH1q41zSx4Zs7HVbxNRubd4dXfUJ41ihiFmIZ2sDG6yTSMRD+6ipYWftq/POPu3oRt0amvenHVzvUv8AuVrHmi1epqlpVpKnT9m52cnW1tecFBQcdNItRVS878rklGzgnJvR1D43678K/G3xF8bayLWPwva+LbjRrqwgsLWKR76Tw7pt1YtJNGgeaVpo5LVSzsWN1CmSEjC5pVHh4YejZ1Kiqxp9E6irzjGKWyUouUpNr/l3feUrkuWdSFar7kYwoyqO9+WnL2ik79eWXJa2lnJ2KkfxU/aN0v4nQ6FqVzrV/F4V1PwvoGrbG8OWeiai19b273k9wbmWLUFnL3Ugt1tF8tmtkTbIzSAdOHVKpXkk7wlOpBX3UYQvFpR15217Wakreyn7sUuWZz15TjhlNrlm6aqtL7LlVmuRuVo8loqnGV+ZSblJy0i/r2QlY2YdQpIrz8bUlSw1SpB2ai2vVI3irtI+PvhF8bPiTa+AfC3j/wCIPxzstYtvFvw81jxPqctxoVtJbeHprDyAtzHFZLFNLGPNdJ4Xd2eZQIjCMpXbiYKm6lCN78tKSkldqVRpciWt+fmfsW03anJzc7msqanjLU1p7epT5L2vCDnrd6px5EpO7S9orpaNrY/Gn4weHpPG/g3Vdf8AF8U8EfhH+z9W8ZafoaX9lHrGpzWM97FHpYNv5MaRpLElzHvWTcJgUwtOnT9uqdJ+5J1nB6pyS9nGag3rBznK8IyjeLclbmaSOZ1I04rEx99OlUqLRqEuTls0rqoo+83OL97lirNNtlj4pa9468AeOfDFvYfFRfGV9pFt4itNT8Q3FlZfb/DdhINKklnure1VILiaCOTzgoihBieNmR9pMuFJqpW5W+SMoWlNbaVkla90m3anKTvCD5qkklHkNasJwo+6uaXtISjB/wDXmt/LaUk2pOMV703ampJvnja1z4rfGuw+NFzomhX3iPU/D3hXWvDfh95ZpvDNvperQXsNu1xd3jzyQ3v2p/tT+SLKMQtJbqgRy0irrhU8RUkqq5OedWNv5OWF0or3pOSa9pJTT/dS+HabxxLjSw8XSlzP2cal9LtupKKUnpBQkoqEWrNSk5NytGJ3v7HWkahpHwp1aHUPFGp648njfxWVlv47ZGj261dowX7PDEvzMjSnIPzyuF2oERWmnhMKrf8ALml+ME/w2Xkle7u3ritcxxT/AL60/wC3Iv16232S63b8y8Ufth/Af9l3xt8c3+J/ivGr3Xji0ubLQdPj+0ajdx/8IvoahljyFRCyOoeRkQlGAYkYrMk1/wBnf9vn4S/FvwbdePPiN8R/hp8PY76/lh0bQNR8YWY1KOziOzz7sSSIY3kcOVj8sbUVTucOCAD1T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P+Gsf2WP+jlvhV/4WWnf/HqAD/hrH9lj/o5b4Vf+Flp3/wAeoAP+Gsf2WP8Ao5b4Vf8AhZad/wDHqAD/AIax/ZY/6OW+FX/hZad/8eoAyf2cvFnhXxz4o+NninwV4m0rxBot78QLb7NqOl3sd3az7PDGho+yWMsjbXRlODwykHkGgD2ugAoAKACgAoAKACgAoAKACgAoAKACgAoAKACgAoAKACgAoAKACgAoAKACgAoAKACgAoAKACgDyrxH/wAnT/Dz/sn/AIy/9OPhygD1WgAoAKACgAoAKACgAoA8q+Df/JRfjt/2UCz/APUV0GgDY1P4AfAfW/FD+N9Z+CfgK/8AEUlwl4+r3XhuzlvWnTGyUztGZC67Vw2cjAweKKP+ztSo+6076aa3vfTrfW/fUKv79ONX3k1bXXS1ra9LaW7aHY2ejaRp15f6hp+lWdrdapKs99PDAqSXUqxrGrysBl2EaIgLZIVFHQAUL3Y8i21dul3u/n17g3zO73tb5Xbt6Xbdu7fcuUAZM3hLwrcWus2Nx4Z0mW28RlzrML2UbJqRaJYW+0KRibMSJGd+coqr0AFTKEZwVKSvFdOmr5np66+uu5cak41FVi7SVrPqrba76dOxkx/CT4Uw+B3+GUXwy8Jp4PkOX8PLotsNMY+Z5uTa7PKP7wB/u/eGevNVU/fcvtNeXa+tvTtuRTfsW5U9G97aXurO/e609NBt98IPhLqdv4dtNS+F3hG7g8IFT4ejn0S2kTRyuzb9kBQi3x5cePL242L6Cr55e2+sX9/bm629dyeWPsnQt7j1a6N66tbPd/e+5qXXgrwbepeR3vhLRrhNRvodUvFlsInFzeQ+X5NxICvzyp5EO1zll8qPBG0YiL5OVx05W3Hybvdrs3d3tvd92VJ89+bW65X5x/lfdavTYrap8Ofh/rPiux8fap4I8P3XinS4Tb6frs+lwS6hZxnf8sNw6GSNf3knAOPnbjk5lJw53SfK5Kza32t8/ndDk+eKhPWKd0ntfTX10Wq10XY5Wx+Enj201C3vLr9p74mX8EMyySWdxp/hpYZ0DZMbmPSVkCsOCVdWweGB5pTpxqQdOorppp/NW6WFO8r8unp09L3/ABuWvhX8A/hV8HfDKeG/Bvg/S42k06DTNR1KTT7YX2rQwpsT7ZLHGnnnaSPmGOTgDNbV5LEQdKaXI94/Zelm2tm3173ZUpyliJYpv33KUr9VzS5rJ7pJ2sr6JLsX/D3wT+DXhHTdR0fwp8JPBei2GsWz2Wo2unaDaW0N5buCGimSOMLIhDHKsCDk8c1E/wB5B056p20e2jbWnk22uzbtuyYfupqrDSS1TW6btez/AO3Y/cuyNHw78N/h34PsbHTPCXgLw5olnpiXEVlb6dpcFtFapOwadYljUBBIyqXCgbioJziio/apqpqmuV3193+X08thRShrHTXm/wC3krJ+qTavvbQrRfCX4VQa3oviWH4ZeFI9X8NWaafouoLotsLnTLVVZVgtpQm6GMB3ARCFAZhjk1SnJTlVT96XxPq/V9fmOS54KnLWKblbpdu7du7aTb3urmzovhjw14bk1GXw74e0zS31e9fUdQaytI4DeXbgB55igHmSsFUF2yxCjJ4qV7sFTXwq9l0V227Lpdtt+bbCXvz9pLWVkr9bLRK/ZLbseD2XwU+FPxy8RfHjwp8WPAuleJNO/wCE/tfKW7i/e27HwroILwzLiSF8cbo2U+9AHb/s7/ATTf2b/Bl18NPCvijVNV8KQ38t7olpqZWSfSo5jvltllUASReYWdcrvBkfcz8EAHql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P+NdW0rRv2oPh3davqdpYwt4C8YxrJczLEpY6j4cIUFiBnAJx7GgD0P8A4TvwP/0OWh/+DGH/AOKoAP8AhO/A/wD0OWh/+DGH/wCKoAP+E78D/wDQ5aH/AODGH/4qgA/4TvwP/wBDlof/AIMYf/iqAD/hO/A//Q5aH/4MYf8A4qgA/wCE78D/APQ5aH/4MYf/AIqgA/4TvwP/ANDlof8A4MYf/iqAD/hO/A//AEOWh/8Agxh/+KoA4D4G39jqfjv4532m3sF3bSfEC02TQSCRGx4W0IHDDIOCCPqKAPXKACgAoAKACgAoAKACgAoAKACgAoAKACgDyr4N/wDJRfjt/wBlAs//AFFdB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wvE/gTwP42+zf8Jn4N0LXvsW/7N/aenQ3Xk79u/Z5inbu2rnHXaM9BQBh/8KI+B/8A0RrwN/4Ttn/8boAP+FEfA/8A6I14G/8ACds//jdAB/woj4H/APRGvA3/AITtn/8AG6AD/hRHwP8A+iNeBv8AwnbP/wCN0AH/AAoj4H/9Ea8Df+E7Z/8AxugA/wCFEfA//ojXgb/wnbP/AON0AH/CiPgf/wBEa8Df+E7Z/wDxugA/4UR8D/8AojXgb/wnbP8A+N0Acn8BtD0Lwj4++NfhTQdGsdHtU8Y2OpW1jZWyW8KW83h7Sow6RoAoDTW1zyByyt3zQB7LQAUAFABQAUAFABQAUAFABQAUAFABQAUAeU/BNhc+NfjZqkJ3W158QUEEg6P5Hh/R7WXH+7NbyofdCKAPVq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M/iL8OvFLeKbb4sfCe+02z8YWdkdOvLPUQy2PiCxDF47W5kQF4WjkZ3inVWMZkkBR0dlIBVX4vfFK3Hk6h+yr8Qpp14d9N1nw5Nbk/7Dz6nDIR/vRqfYUAL/AMLk+Iv/AEad8Vf/AAZeFf8A5c0AH/C5PiL/ANGnfFX/AMGXhX/5c0AH/C5PiL/0ad8Vf/Bl4V/+XNAB/wALk+Iv/Rp3xV/8GXhX/wCXNAB/wuT4i/8ARp3xV/8ABl4V/wDlzQBk+Jv2jfFHg/TodW8R/sufFW0tLjULDS45PtvhiTddXt1FaW0eE1gkb554kzjau7LEKCQAa3/C5PiL/wBGnfFX/wAGXhX/AOXNAB/wuT4i/wDRp3xV/wDBl4V/+XNAB/wuT4i/9GnfFX/wZeFf/lzQAf8AC5PiL/0ad8Vf/Bl4V/8AlzQAf8Lk+Iv/AEad8Vf/AAZeFf8A5c0AH/C5PiL/ANGnfFX/AMGXhX/5c0AVNQ8X/H7xzD/Yfg/4UXfw5+05jn1/xXfabdy2UZBBktrOwuLhJ5QcbRLLHGDy28DYwB3vw98B6D8NPCGn+DfDiS/ZbFXZ5p23z3VxI5knuZn/AI5ZZXeR27s7GgDo6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OJ+M3jLxL4B+HOqeJ/COgPq+p2728McYtZrpbdJZ44pLuSCAGaaOBHad4o8O6xFQy53DKc+WcIuSjFySlJ7RW7b1Xa124xV7ykops2owU3LRyaTaitHJpXUU7PWT0Wj8lJ2i/CdY/aa8b6N8NvEXizT/if8G/FWnafrGgafa+OtGAOh2gvr6K3u4r2zXU5JI5LaOQTlzdIjpMn3djZ3aTlSjP3Oaco3eqklTlNOL0SfMuRpt9Gr81o5QtJVJQ97lpufKtJKSeie91JbNK94yTWzbtN/ah8YGXUbbSPG/w3+Jdha6t4Usl8TeFNPmh0yJtT1ZbO5snAvrpWuY4WWZSs3y+am+PGC+mFh7ecIzi4pzlG/SSVGdT3dN4yilLdNSSVmnaKr9nTqTUk3GnOdv5XHl5ebXad3ZWi/clq76fUV/O9rY3N1GAXhieRQ3QkAkZrgxtaWGw1StDeMW18lc3oU1Vqxg9m0vvZ8ifC79rTxj4v074e6ynxj+DHjPVfFs+lx6n4D8MaZNHrunpd7RcNv/tS5I+xh2llMlsoKQyAmIkEep9XisU6EXzx9731srRclJ7q0mlBar3pxs27Rly4ibp06svhcW0oveVp8tls7yjdqya6v3byXseh/FHx5qHxHHwgu7DR18QaVezajrN4tvItq3h5s/ZJ4IzKWE8zssOGZlV7a6fGBGrceF/2iDqP/l37tT/r478ij2UopVb+8or9025++tcT+5lyr7dnD/Amufm84P3Ojk5RqKPLzRXUfHLxxq3wz+DXjf4h6FBZzaj4a0C+1W0jvEZ4HlhhZ1EiqysVyoyAynHcVnVnyOC5lFSnCLb2SlOMW91snfc6sHRjiKypy2d9vRs8h0/4+eKh4UHizRvjl8HfibC3iLw5oc0XhLSZIhYf2hqdvbSGZ11W6G7ypZCgITDKCdwBWu2nSTr06Uk+Wcprm6e5TnNpaau6j10Temqa82nVdTD1a2ilCk58vVPpfbTSSemr2as7w2f7UnjhfhT8V/FGt+HNGs9f8IR+KNQ8MbVmay1Ww0y8uLUNIpcOJo5IEEyK4G2aF1K+YUTnw69rQwsn8c3Q510SryXK4+XLda3cZxfMuVwcvSjQi8ynhH8C0T63UFJxfnqmnZKSbUbuE7aHir9oXx7psXi6KztdA0u10Pxxa+G5PEd9p1zdafoOnPo9tfyahqEUUyM6CWZod/mwRRiWN5HCo28srUnKSipe1u3teFSUIRWyTnZat2vdRTlKMXx0Zc9P2jTk/ZUp8q3bm2pNaP3YL3mkm7J6pXlGpb/tRX/hrTPButePvG/wwuPC2t+MrrQJvHGm6lFDomoWC6Zc3MdxATdyi0kW5hW1dJpZMtG5X/WJt0jye0jCquRunOVm9W4zhGLTsk4yjJysldPS75bycoy9lVqU3zcrp7dOZpSUl3jumnZxcXvdLvPhj8fPDPxa+K/jDwn4C8XeFPE/hrw7omjX0Wo6Ffx3v+l3U18s0UksUjR/KltCQoAYbySSCMFOnKWHlWmrfvHFdmlCEr+esmu2lt7hWlGE6UIO7lGbflaUUvS6b3PW6zGFABQAUAFABQAUAeVftLf8k60j/soHgT/1KtL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nvHvhrVvFnhqfStA8WX3hvVFlhurHUrUb/KnhkWRBLFlRNAxXZLEWXfGzqGQkMsvmU4VIPWLvZq6as001daNN2s007STTSKjyNONRXT7OzWt009bNNLdNPaSlFuL8r1P9nXxV4x1G48UfEL4h6LdeI5r3w64uNE8Mvp1p9j0nUxqCRNDLdzyvK7mRPNM21FZdseQ/ma4eUcNUVWCd+Zyeujfs501ZW00m23q5WSbtGNpquValKlLZwnBd17Tlu3rqlyKyVrXlq76eifFXwAfiR4bstDXVDYGx13R9cDrAJjJ9gv4bvyQC6geZ5Gzdn5d2cHGDnGboVoYlK/JzO3e9OcLXei+K+va2l7qvjo1aD09pFxv2v187djno/ij4+1iZdHuf2ZPiZpsN6wtpL64v/DTQ2yudpldY9XaQqoO4hUZsDhSeKyr4dYyjPDuXLzpq71tdW6DjU+rTVSK5uV3sutu17b+djItP2c30bwX8LdN8N+M107xb8LLKy02y8Q/2bvW+skijhu7S4txKpaC4SMHZ5vySJFICWjGe6viHVx0sZFWU7qcf5ovVK/eMvejK2jurOMpJ4yhz0J0X1lKcX/LJycrryafJNXXNHs1FqST4M6v4auLX4mafrdzq/jyw1O91bVLiysIozr9tOixvpawzXKJFGIobRIS84CSWsUjl8yb+anL6soqEbrl5ZL+aTak6mrS5lO7V78tNzpR0aa1qRWJc7vlbacW7tQUdFHrdSi5c6VlKpJ1LJ2SreNNS8a/G7wX4h+EWqfAv4heCrXxfpF5pEniDU5/D91baeJoHUSvFa6rJNIASAFRSSSMkDJFwinUhNu3JKE+uvJKMraJ2va19luXQxDwtRVVHm8vXS+va9/y1O7+JXw5/wCFh+FtM8Nf2x/Z/wDZ2t6LrPnfZ/N8z7BfQXXl7dy43+Rs3ZO3dnDYwXGfLioYn+Vydu/NCcN/Lmv8rdbnLQpexwUsJe/NTcL+qte36X+Z5r4z/ZPs/GHwP1r4Sf8ACcz6dqWoanr2pWPiC3sFMll/al3czTQmFnIljMV08Lgsu8AONjBCsU/3c8LUW9FUov8AvRp8jafZScIyW/LJRevLZ9sa9sRWrtfG+ZL+WSgopp91Z30V4ylB6Sd95vgh4r0m+8SeIfBHxQfRtb1nxRD4kt2m0xriwCrplvp72l5bLPGbuJlgMoKyQskhjIPyEO1OUYwjHaPtE09U1UqOp5WlFtWkn0aa5ZOJyU6cFGMZ/ZhTimtHempK/XSXM04tNW1TUlGUamjfs9arH4v0j4h+J/G9heeIrfxU3ijVDpmhmxsrtxpE2mRxRQtcSvDiOVHaSSWZmZCPlUqqVQlHDXVNOzjNavrUlTk2tEkl7Ne6lq25NuTbd1nKvCUZ7v2aT8qc3NX11bcmr6JR5VbTXutK+H39mfFbxH8Tv7X8z/hINE0rR/sP2fb5H2Ka8k8zzNx3b/tmNu0bfLzk7sCaT9nRlS/mm5/fCEbf+SXv52tpq6z9q6T25FJevM0/lax2FIQUAFABQAUAFABQB5V+0t/yTrSP+ygeBP8A1KtL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noviJ8P5/Gcvw5h8deHpPFkEH2qXQV1OA6jHDgHzGtg3mhMMp3FcYYetFN+1UnT15d7a2237brfuu4T/dcvPpzbX677d9nt2fY4/xlqvw1+M32n4YeH/iv4ZfXvC+v6Jr2q2FnqFveXlkNL1e0vWjnt0lDw72thEWbGwyZw2NplTjKi8Qn7i3l0W+72Wz+59mOScaioy0k1dLq1pqlu1qvvXdHS6v8W/hToHh+z8W698TfCem6HqFt9ss9Tu9atobS4t9yL5sczOEdN0sQ3AkZkQZ+YZqb9lP2c9Jdno/uCMXNNxV0m0/VXuvVcruvJ9mJ4G+Lvwo+J8l5D8Nfif4S8WSaeqNdroetW1+bcPnYZBC7bA21sZxnBx0quSXLz202v0v2I54qXJfXe39eqOtqSg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5y8By2mkPJ8Kdc+FPiu58YQ+MNb1aLWU8OSnToHuZbqWHVxqbhbZv9HuEiKJK1wCxj8rCtjmlTnicBGjh/cnGg4Xfu2ko8s/N+1qXmuVST5ueXK1JrZTjQxU6tb34TqKVlrzQ5ouMX0j7KMVH3+X+GnG7cObB8GWF5quj/B74d6V8MvE2i+IPhqkx8Q3V54fuLSztFXSrm1uEgvXQQX32m5liYC2kl3D94+CgrbNZQxixOJw0bU3RqRjG1mlLl5KSjv7vKneKcF7JJStKHNlhFLDxjh8RLmqOcJc26bVRSnVb2i5xcla/P+9cXFJVOWp+zx4A8b+APFnwg8N3Xg/Vrbw5Z+Aby+WeS0dI9KvrmPTvtWnzAgGJzPHLMqtgnzZVAHlYr0a8oyxuL10irRfSUXUTik+rhaUbKyjTVJK+tudprDwaWsqvM12ahWTk10U+aDvq3Pncn70b+5fs/aXqei/CbR9N1jTrqxu4p78vBcwtFIoa9nZSVYAjKkEeoIPeuClphcNF7qjQT8mqME0+zTTTXRqzNn/Hrvo6tZrzTqzaa8mmmn1Wp6JTG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mn7QerarovgPSrzRtTu7C4k8ceC7R5baZonaCfxJpsM0RZSCUkikkjdejI7KcgkUAel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tLf8AJOtI/wCygeBP/Uq0ugD1W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86f+CpEXx8+E8/h/4ufBbxbq8OheINV0q01vRUiW8tk1myu4rvTLyO3kV1WR5LaNHZQob7PEjbvM2kA+xv2bPh54v+G/wh0TSPiR4l1DxD41v4/wC0/EupX101xJLqE2GkjVySPLiG2GMLhQkS4AoA9Q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PHninxr4v8cv8ABv4Xauuhz2limoeJ/ErWonfSbeYstvBaI4MT3kpSRsyBkijTeyOXjVgBV/Zt8FSjzNU8a/Fa/uTzJcH4m+ILXefXyrW8ihX6Iij2oAX/AIZp+HX/AEMfxV/8Ox4q/wDljQAf8M0/Dr/oY/ir/wCHY8Vf/LGgA/4Zp+HX/Qx/FX/w7Hir/wCWNAB/wzT8Ov8AoY/ir/4djxV/8saAD/hmn4df9DH8Vf8Aw7Hir/5Y0AU9U/ZR+EeuWyWWt3/xJ1C3juILtIrr4peJ5UWeCVZYZQragQHjlRHVuqsisMEA0AXP+Gafh1/0MfxV/wDDseKv/ljQAf8ADNPw6/6GP4q/+HY8Vf8AyxoAP+Gafh1/0MfxV/8ADseKv/ljQAf8M0/Dr/oY/ir/AOHY8Vf/ACxoAP8Ahmn4df8AQx/FX/w7Hir/AOWNAB/wzT8Ov+hj+Kv/AIdjxV/8saAKmofA7xD4Wh/tj4M/FLxbp2r2uZI9P8UeIr/xBpWoEA4guBeyzTxIxI/eQSI6nBw4BRgDsvhb8QYPiX4Pg8Q/2ZPpWoQzzafq2mXH+t0/UIHMdxbseNwV1O1xw6FHHDCgDrq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fg6A/xK+Ok7jMi+OrG3DdxGvhjRHC/QNJIfqxoA9WoAKACgAoAKACgAoAKACgAoAKACgAoAKAPKfgwBH4/+OVug2xxfEC3KKOi7/DOhyN+bu7fVjQB6t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5V8G/wDkovx2/wCygWf/AKiug0Aeq0AFABQAUAFABQAUAFABQAUAFABQAUAFAHlXwb/5KL8dv+ygWf8A6iug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AJKL8dv+ygWf/qK6DQB6rQBwnxd8LeBvGuiWnhrxloPhzxHcXE8kujeH/EN+YLDVr6OCR1imj2yLOqqHkw0M2zYJQhaNSM5R5p3hFSkk3r0V4qUlo7NXS5rX97lulN30jNRg4zk4wk0m13+JLdbuN7X1ts7HgnhT4c+EfiD8DbX4e6x4N8D+MfGfhWbxBpel+GvE+rMukWXlai0MzWiLFMXgtFaOCC4+ziZECxk25ldQsXKVbCxxVCb5nSgnUelSNoyj7S99JTnTlNNTSqJKXtJcqkOhKOFxM6VZWj7RzUF8L5kqijqldKFVcyacYyk+WCjyo9e+GfjnVYv2evA3irRPDniz4gXU2iafGyQS6fFqN2RCqvcyNc3UVuclSxImbO7Kl85ruzGqp4p1KcGo1HzJWtyxkuZXTs07NJpK6k7WSTtyYPDvD0nh6jSlTcoO17Nwk4NRbu7Jp8rk7uK1blu/4u+KfFiQfD/w3oWq3/gyfx1rqaZe6ksNrPe6Ugsbm78uMSJPa+c72yw5cSJh327m2NXMqfPi/YKeijOWn23GySXMr2s3UenNywa01a3jPlwssQ46rkVn055KLb5X0vZWbXO43vG6flHjLxV8XoU8WWnhn9o1rxPAPgSXXhqGnaLpcg1TUre71GMxXm6ORAALRYp0g8ljJGSht/mjOM6zjTnilFe77Gy15ZKUW5PfmtO142n7qb1lo10UsMqtejg5Nr2k6qb054pOlyLVct4qo3rH3tG0urtd+J3xb8C3Xi3w1efEa51ia90Lwnqlrq93pljEPD8mr6rPY3UkMccSI1vboqzRrcGZl2ESSSKSa7PYxlUeFUmuWuqfM7czi4KSi9FHnnJOnFqKXNUVouyi+GhVcsLTx8kvepVajhry81OMZq2vNyvn95ObfLHSSk7vsf2ddOv9I+J/xq0rU/Hs/i+6tNe0qOXUrqG2ius/2VbkRzrbRxQ+YoIGUjQbduRnJOOEkpYBtRt++q6q9naFFXV77WtLW3MpWsrJaYhOOMjFu/7mno7XV6lZ2drb35lpfla3+J+V/twaE9349t/E9xqYuY/DHwo8Z63YaVf6Rpuo2C3sBskWYxXdtKdzLcYYhgcRKowrzLK8vXJi51d3z4aKfVKpVlGSTVmrpdHvve0eXvhBVqWHpPZ1Xe3XlpylG/o1p2u2tbNdFq/xH+LVl4s8U+KIPiTdxaL4X+JPhnwjbeG49LsBaXFnqEWlLcGeVoDcFgdQkeMxyx7SoDb1IUa4WHNUoOp73tZV0/JQ9vytdeZOCu27NJLlT5pS8hXWDbho4YenV0W7+0rbcrUbKyTTk3eySWTB40+Ktz4FtIPAus6jYsviHx1PqFp4LtvDkGtGO21ueK3uBa6oEtpbRcv9odMXDyvAd5LyE8jqqjh6Veo7RjQoybteEW4J+/FNTUWovkVNrSM0lpG3qSpxnjatBL3pVYpXdnKPs48yjJ3TlzShrK9o/JPJ8a+MvGMviH4i/HT4ffFG70/+xPg74Z8UoLLR7ZINcYNq08azR3cc0kEDAPmONllHmD96CvPeqLwtedKa9363GHLe6tJUIyvJJNuztFrlS1bUrrl48Mv7Ro4OHN70qVX3rWaknHXlu4/Fq1rtZNK7f2nbSme3imIwZEViPTIzXPOPLJx7GOFquvQhVatzJP71ckqTc8q+Df8AyUX47f8AZQLP/wBRXQa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g3/yUX47f9lAs/wD1FdBoA9VoAxfF3grwb8QNFk8N+PPCWjeJNIldJJLDV7CK8tndTlWMUqspIPIOOKmUIzacldrVeTs1dfJtejZUZyimk99H59dfmkzI134NfCDxR4d0vwf4m+FPg7V9B0MKNL0u+0K1uLSxCrtUQQuhSLC/KNoGBx0q5Sc6qry1mtn16dd+i+5diYfu4OnDSLd7dL66276v733OuiiigiSGGNY441CoijCqo4AAHQUSk5tyk7tkxjGEVGKslsjN8T+FfC/jbQ7nwx4z8N6Xr+jXoUXOnapZx3VtOFYOu+KQFGwyqwyOCAeoqJQjO3Mr21XkzSE5U3eDtuvk9GvmtGVrPwB4E07TTo2n+CtBtbBtMTRTaw6bCkJ09dwW02BdvkDzHxHjYN7ccmrqN1eb2mvNa99b22v3t07E0/3Ti6enK21bSzbTbXZtpN92lfYsXHhHwpdveSXfhjSZn1HT10m8aSyjY3Fiu/bbSEr88I82XEZyo8x+PmOZqRVWMo1NVJ3knrd7Xfd26sdNujyez05Phtpy7bdtlt2XZHFXHwL0XSLK3034QeI7z4SWUZZrm28FaJodvFethQrSrdWE4ygBC7NvDHOeMNubesnbt0vZK/e7Sit9opdBJQitIq/fra7du1rtvbdt9WaWifCfTorG6tfiBr138R7i6t7ix+2+KNK0ppksZxH51mBaWcCGCQxIzoytuKjJIVQL5kkuVWd07q924u8W9d4ttxtazbe4Rc4yTUnpql2dmm11u07PXbTvfoJPBng+ZbpJvCejOt7fQapchrCIie9g8vybh/l+aWPyIdjnLL5UeCNoxKk4uLT+G9vLmvzW7X5pX73d92Ky5XHo48v/AG6to/4V22MbxF8GPg94v0230bxZ8KPB2t6faXc9/b2mo6Fa3MMNzO5eeZEkQqskjszO4GWZiSSTSj7k4VI6SgrRfWKVrJPotFouy7Itzk+ZN/E035tKyb7tLRN9NDav/B3hDVf7S/tTwro95/bVkmmal9osYpPttmm/ZbzblPmRDzZcI2VHmPx8xy02tv5ub/t5WtL/ABKy130XZCg3T5eTTlVlbonul2T7I11VUUIihVUYAAwAKG23dkRjGEVGKskLSKPKvg3/AMlF+O3/AGUCz/8AUV0GgD1W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4N/8lF+O3/ZQLP8A9RXQaAPVaACgAoAKACgAoAKACgAoAKACgAoAKACgDyr4N/8AJRfjt/2UCz/9RXQa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fhCwt/il8cdPmO2ebxjp2pIh6m3k8OaTAj/QyWs659Yz6UAerUAFABQAUAFABQAUAFABQAUAFABQAUAFAHlPwTYXPjX42apCd1tefEFBBIOj+R4f0e1lx/uzW8qH3QigD1a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zD4leAPEsPiOH4v/AAs1DTbHxbp2ntYX9pqKsLHX9PUtIlrcvGGkiaN2d4p0VjGZJAUdXZSAfMHiH/gsD+z94L1e48NeMPh38QotWsnMVyum21lc24cEg7JJLmJmGQeTGv0oAzv+H1f7LH/Qg/FX/wAFWnf/ACdQAf8AD6v9lj/oQfir/wCCrTv/AJOoAP8Ah9X+yx/0IPxV/wDBVp3/AMnUAH/D6v8AZY/6EH4q/wDgq07/AOTqAD/h9X+yx/0IPxV/8FWnf/J1AB/w+r/ZY/6EH4q/+CrTv/k6gA/4fV/ssf8AQg/FX/wVad/8nUAH/D6v9lj/AKEH4q/+CrTv/k6gA/4fV/ssf9CD8Vf/AAVad/8AJ1AB/wAPq/2WP+hB+Kv/AIKtO/8Ak6gA/wCH1f7LH/Qg/FX/AMFWnf8AydQAf8Pq/wBlj/oQfir/AOCrTv8A5OoA9E+FH7b3/DX0tz4V/Zv0a78MTCNvtuu+K4YjLp8JBBltrOB5UuJQcbVlljQHlt4GxgD6Y+HvgPQfhp4Q0/wb4cSX7LYq7PNO2+e6uJHMk9zM/wDHLLK7yO3dnY0AdH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/2Q==">
            <a:extLst>
              <a:ext uri="{FF2B5EF4-FFF2-40B4-BE49-F238E27FC236}">
                <a16:creationId xmlns:a16="http://schemas.microsoft.com/office/drawing/2014/main" id="{233B3CC2-6C4F-43AD-BA5B-F7C59B360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5573" y="415048"/>
            <a:ext cx="9830799" cy="63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4D14B-C81C-49EB-B780-20FC38134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dirty="0"/>
              <a:t>FSM Visualisation</a:t>
            </a:r>
          </a:p>
        </p:txBody>
      </p:sp>
    </p:spTree>
    <p:extLst>
      <p:ext uri="{BB962C8B-B14F-4D97-AF65-F5344CB8AC3E}">
        <p14:creationId xmlns:p14="http://schemas.microsoft.com/office/powerpoint/2010/main" val="142318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F9FC982-9E73-974C-B5F1-F923639C7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11205662" cy="489938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dirty="0"/>
              <a:t>Premarket review process</a:t>
            </a:r>
          </a:p>
          <a:p>
            <a:pPr lvl="1"/>
            <a:r>
              <a:rPr lang="en-GB" dirty="0"/>
              <a:t>Is the product certifiable? Then you can sell the IP</a:t>
            </a:r>
          </a:p>
          <a:p>
            <a:pPr lvl="1"/>
            <a:endParaRPr lang="en-GB" dirty="0"/>
          </a:p>
          <a:p>
            <a:r>
              <a:rPr lang="en-GB" dirty="0"/>
              <a:t>Manufacturers need to demonstrate to a notified body (e.g. BSI):</a:t>
            </a:r>
          </a:p>
          <a:p>
            <a:pPr lvl="1"/>
            <a:r>
              <a:rPr lang="en-GB" sz="2800" dirty="0"/>
              <a:t>Medical device is (reasonably) safe prior to market introduction</a:t>
            </a:r>
          </a:p>
          <a:p>
            <a:pPr lvl="1"/>
            <a:r>
              <a:rPr lang="en-GB" sz="2800" dirty="0"/>
              <a:t>Engineering evidence (e.g., electrical testing, fire resistance, etc.)</a:t>
            </a:r>
          </a:p>
          <a:p>
            <a:pPr lvl="1"/>
            <a:r>
              <a:rPr lang="en-GB" sz="2800" dirty="0"/>
              <a:t>Clinical evaluation (e.g., functionally effective)</a:t>
            </a:r>
          </a:p>
          <a:p>
            <a:pPr lvl="1"/>
            <a:endParaRPr lang="en-GB" sz="2800" dirty="0"/>
          </a:p>
          <a:p>
            <a:r>
              <a:rPr lang="en-GB" dirty="0"/>
              <a:t>Myriad of regulatory documentation</a:t>
            </a:r>
          </a:p>
          <a:p>
            <a:pPr lvl="1"/>
            <a:r>
              <a:rPr lang="en-GB" sz="2800" dirty="0"/>
              <a:t>30+ standards to adhere to / address across multiple domains (MHRA, FDA)</a:t>
            </a:r>
          </a:p>
          <a:p>
            <a:pPr lvl="1"/>
            <a:r>
              <a:rPr lang="en-GB" sz="2800" dirty="0"/>
              <a:t>Lack of clarity for a pathway to certification; </a:t>
            </a:r>
            <a:r>
              <a:rPr lang="en-GB" sz="2800" b="1" dirty="0">
                <a:solidFill>
                  <a:srgbClr val="FF0000"/>
                </a:solidFill>
              </a:rPr>
              <a:t>even certifiers are confused!</a:t>
            </a:r>
          </a:p>
          <a:p>
            <a:pPr lvl="1"/>
            <a:r>
              <a:rPr lang="en-GB" sz="2800" dirty="0"/>
              <a:t>Software is regulated / classified by IEC62304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9153F-4859-9E48-BF08-0EAF3166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dirty="0"/>
              <a:t>Safety and regulation</a:t>
            </a:r>
          </a:p>
        </p:txBody>
      </p:sp>
    </p:spTree>
    <p:extLst>
      <p:ext uri="{BB962C8B-B14F-4D97-AF65-F5344CB8AC3E}">
        <p14:creationId xmlns:p14="http://schemas.microsoft.com/office/powerpoint/2010/main" val="247007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ata:image/jpeg;base64,/9j/4AAQSkZJRgABAQAAAQABAAD/2wBDAAMCAgICAgMCAgIDAwMDBAYEBAQEBAgGBgUGCQgKCgkICQkKDA8MCgsOCwkJDRENDg8QEBEQCgwSExIQEw8QEBD/2wBDAQMDAwQDBAgEBAgQCwkLEBAQEBAQEBAQEBAQEBAQEBAQEBAQEBAQEBAQEBAQEBAQEBAQEBAQEBAQEBAQEBAQEBD/wAARCAWaCME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59/atuPFfiZdA+Fngzwj4i8Qz34udb1GPQ5LGOe1S1TFlKzXtxbxDbfyW0wAk3n7K2FIDYwUqyxDrUFeVFc0b/D7STapqavdwcY1bpdlsbr2So8lZ+7VfI0r8zp71eV9HZxg7taVHrcr/AHxpJ8Q/jR4m8ZXNl9ivNS+HnhF76zJBNneLd6ylzbnBI3RzLJGeTyhr0eWiqFWWHd6cq3NBvRuEqFGUG00mm4tOzSa2aRxzlVawsa/wDEjGtGVtuaFSMZW8uZO3kdX8Dv+Sh/HL/sfIP/AEw6VWFH/kX0PWr/AOn6hvi/99/7hUvzmYv7QvgnTvH/AI78F6LNZeDfFt7aWOqXsHgLxokqaRrKhrZHvBMIZ447m1DjaWt5jsuZQFj3GVcKML16k4xUmoxTvvBOTtKOjupNcsrJNe7eavy1LnNxoKF3HmlutpWTvCWqte/PFPdwbUZcrcPHvF/wy+EXin4B+G5dY+Fei3OoeHPiNpPhXy9YgtNXbS4F8Tww3GmWd4YVZ9PQPJDEhVD5OEdFIZB00FCtisHW+JVIyu5L3p8tKqk56vmfNG/NdqWlRN83M86nNTo46m1yuEZySXwpyhCfNDbl5k1Jqy5ZNxVopI0vG7weFfiet54V+Cc8fwv+HlxbeGJ5NOtNKt/D9rYXob+3BLbtPHM8Y+02bsIreRN9kwJ+/jLBv61NvEaxrv2Xve8nGPuUlFa2l9ZTg3JJKn2WqWKf1Wl+40lRXtnbRqXxSctk2sPzShq3zVNbaM53xP8ABX4OeGfhp+1prXhr4S+DNK1HQn1Oz0q6stBtbeaxt38M2LPFA6RhokZpZSVUgEyOSPmOVByeEwqSu51UmntJLFtJS0d1olqnZJaaI76EI/2tCLWipwl6Nqpdrz89z0nTvhPpngXwH401/U/gp8I/gjE3hK+gbxp4AuXu9VsEeL5pdselWbhEA80lZScxrwPvKYxRlSnRlPl5pRVn8DvLaT5o2i3ZPZcrbco2ueXlUn/s9bk9rypS11k7R6K0ryavpq23ZKV7OX4MeCNI+Ffxe0LRx8MvBvg651/w3epa3ngDUV/szxJDayWxN1qNk9rE8Uy+crQustztFxOjzNlC/Uqkpzr0pJwkkpOD1jD3nF8rSjyyvLla5Ic8Uml+7ajMo3pUazl7Rc3Kqn2pc0HJc2srxkoOTfM2ppW0lK9+P4ffCL4rfEv4uH476HoHiS+8M3ttDYwa9EkqaHob6dBIlxaiXP2YSTfa2e5j2szwkF/3ChOCLp0sA8S5csuapzzTtKLjJ8qUlrFRpck42as5ua1k2dlX2k8VCja8eWLhG11K7tNuO0pe0ThZp+5GC+1rwXxI8XeJdVs/Bk3wc0Dx38S9G+Hfh218VWms+bZrNPeM6m1a7e8mtpZC9jDeo3lRySMl6rFSWUtuq7w+KnjsWuSMOWEm1ooyipYi8I6qoqcqcopRSjNuPKrcpkqKrYdYHCtOVRzaV3vFtUVzbOl7VO7cnzKlF3km27ng/wAR2/hzx18ZvjrpOsTXPhHVPElpa68okL28Wnv4f02S11NFJwghaYiVgBmGZncnyExzY+jLB5VPBVVbm+sL0q+1nFa/yzUeR7++qbXKvaN60qqxuMoYmjfSlRkl/NCTk3p1lBLmjrtzxSlKcbe1fspEN+zH8J2Ugg+C9GII7/6HFXtZxpj63+JnHh5KXO1tz1P/AE5I9UrzTc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q/YdMt72fWvsdrFdywJBPd+WqyNDGXZEZ+pRTJIQCcAuxHU1MpxpRcpOy3fb1fy6js5tR3te3zte3rZX72XY8E3f8E/Pi14oh0/d+z34z8R3jzmGDOiajezMzyTzFV+aRiXaaVsdSzseSTRCEYQcoK0Yq77KKW77JL5JFVZz5uWo9bpa99Ipeuiil5Jdjprr4TfsjeIbTTfiPffDP4Q6la3/wBhg07XpdG0yaOfJjgs0huShD5IiiiCsf4FXsK2UqlGspptTb577Ntpzcu7bV537XlfqYyhCpRdKSThBOLXSMY6NNbJLVNbLYr+Jfip+xv8XXtfh/4w+I/wZ8au98gtdE1LWNK1IteDci7LeR2zL8zKMLu+YjuawjGFVKtFJ2Td97Rtdu/ayu3tZXZtKU8O5U5Nx6NbddmvW2nfzLfhn4sfsmeJotI+GPg34lfCTVY7RoTpPh7TNZ0ydYmtSJYvs9rG52mIxB12L8nlhhjbkbSqTm3iG23FN83ZWabv0XK2m+za2M+RUU6VrKXutbXcns11u3t1b7lrw98X/wBmDx7NL8NfCnxR+F3iKXX/ALWsugafren3jah5oeS5DW0bsZd4MryZU5y5bPNTGk6sfdV1Gz7pJNWflZ2t52LlUlh6ntJPllda7O6slrvdWSXoki7498S/s8fDawu9F+KGv/DrwtZeMBJ9rtNfurGxi1kLFHDJ5iTlRcYiEUbZDYQIp4wKznKFb9zNp21s9d5OV7ecru/WV3uOnGdJKrTTVkoprSyW0U+yTdl0OI8Oap+wZ8KU034ieEtR+Afg5dajuLbTdd06bRtPF7GjBZ44bmMr5iq20OqsQDgHmtJNxvRl9qOq7xb0uusW16NryMuRVPftfle/aVvwdn62fZm14V1f9j/4R+Fx8SvBGqfB3wX4c8SzC1Gv6VPpenWWpyxtJiP7TEVjmZSs3y7iQQ/oac5So2w83a+qjtdWWqXo1r2aKf8AtE5V370lu92r2er6X0eu+hpXFj+zH+0PpkfjO7s/hf8AEzT/AA88sMeqyR6frMOnOFSSVRMfMWE7fLdhkcbSe1S/9jf1t+5pfm20i3rzdou+t9HcabxH+zL3v7u/xabedredvI2PC3xP+COv6Hr3jjwT8Q/A+paNZubjXdY0vVrSa2heOFQXup43KKVhROXPCKvYClVio0r1V7jbWuzbtda6Xd1dea7ipr2lRU6eskkrLdK7a03tfma6Xv5mN8LvG37MHiI3vgf4K+LvhdqZnt/tN7o/he/0+bfAkcdv5kkFsxygjEMWWGAoRemBV1KcsRRcai5oLR31XvXdn011066g63JWVXmtNvR31bu5b73u2/Vt9z0bSNI0nw/pVnoWg6XaabpunwJa2lnaQLDBbwooVI441AVEVQAFAAAAApzqTqyc5u7e7erZMYRgrRVkW6go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p6x/yCL7/AK9pf/QTXBmv+4V/8Ev/AElnRg/94p/4l+Z8gfsm/GC1u/hZ8O/Bd3+1B8E9TH/CJWtnH4Q0+zEXiBHSxAW3aQ6tJmaMr+8/0QE7G+WPt6PEL9vTxj+NuM2nHbRNt297SyfXTe9lrjhv3WKX2V7WXxedR7bbtq2+6Wu5x+hWU/w2/Zo+B+j2NhcN4W8caj8PL2DyYy8emaz/AGjYS3KkKP3cVyqtNk4UTpNk7p1B9KvpnkcPL7Mqrg/7vsaidP8A7cfvQvduMpRXLClFGFTTCY7Erqqyl68zjCVvNJQlayTUHZuVSR9Iab/yct8VP+xA8Nf+lOs18/jP+RLjP8dT/wBMUjv/AOYvBek//TkDx/8AZN+MFrd/Cz4d+C7v9qD4J6mP+EStbOPwhp9mIvECOliAtu0h1aTM0ZX95/ogJ2N8sfbu4hft6eMfxtxm047aJtu3vaWT66b3stefDfusUvsr2svi86j223bVt90tdznvBJ+JGm/B39nNfiz4r8LH4R3MHhu6a/0vw9PaajpF/AkE2lRXVzNeyxfZ5ZkWKW4SFDuZE2xrKXj9DE/8jqUautS8/Z20UpuMoSi1q03CUnBJ+9JWbvaNTmrf7piHS+FzmqierUPa6zi9FpJLmbXuR99XcXKPp37RnjT/AIQX9oj4dav/AMLc8AfDrzfCPiS3/tTxrbefYy5u9KPkIv22zxKdu4HzT8qP8h6r5WGnapiYcyV40dOrs62q12XXR7rbr24iN8JSdm7VX8v3ct9Pl01t6GfdeIPHHxB+MXwz1n4VfGX4Ya/q58E+K1m8Q2WhzX+iXYS/0oGKKCDU90TA+WCxuZcbX+T5gF1hGpH6zOlGycKNlL7TvWV1JLSN0/syttdtO+c5Qlh6Uajvas1p0/dt6q+r5X3je6eiOD8PSeLtX1PwMLbxFoei/F66+Luoz+MbW80aS407StUHhy9ixDZR3Ucr2strBFJFKbjdJ5nmsQS0S6YXlk6bwj/dexrfEve5nWpyqRdmlGUakmra+7Z3lzKbjEcyp4n6z8alQS5dE4qSVOSurtNbt2fMpQ93kstW7g8TapdfFCH4vtbX3jqz1nww3ijRvD2jSpZ6n4Ms9Q82O8tbRnuJ7tJIpbpbhdzNmJ4AhCqZs8LVpU6dGu9IxqzlVu9IVXS5abvZWgpRo1Ize1pTbjySjTqvTrVa06EGnJ0nGk7W5oOd6kdb/vHHnpqO0ZTg0/f52v7SvjLwD8VNK8a+MPgzr+k+JLTSvhN4osfEmvaJcx3Vj5ciRNZWMtxFmN51cTyrFu3xIZGIUTDfFCnWjXc46QlUoLVaSqqtBxktuZQg5qbT+3BbpW68DUpznh4Q+JSk0tnGDpTUrreKlL2dk/icG0vcdu1c/EfT/wBoD4Z2Hx+8V+FrjRYo7m68F6n4f8PzaWt1rj2ssEtheNcXlyVzayySQohXzmR8lTEqSdFBxeJrr/l7ytJdJU3KMptK1+aMoRur2UG5e9r7Pxqd/wCzsPyfwm4c380ZJP2eu3LK7Tkkm5WhZKXvfT9YH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FeAPGuq+KvFfxK0LULe0jt/B3iiDRLFoUYPJA+i6ZfFpSWIL+bfSqCoUbFQYyCzAHa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8A5KL8dv8AsoFn/wCoroNAHq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wb/wCSi/Hb/soFn/6iug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kovx2/7KBZ/+oroNAHq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wb/5KL8dv+ygWf8A6iug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8A5KL8dv8AsoFn/wCoroNAHq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wb/wCSi/Hb/soFn/6iug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z/j7xxoPw18H6r488UtdR6LocBvNRntrZ52t7ZSPMnMaAuyRrl22gkKrEA4xQB88fBn9pz4F3fxY+Imh6D8RNL1/VPH/wAQLNvD1jo8v2ya8iHhfRRJOVjz5UUfk3G95CoBglXl1K0AfU9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d+Jvjv4G8PeILjwhp8Ou+KNeswGvNO8N6RPqT2WeguZIlMVux4ISV0cgggEc0AZ3/C/f+qK/FX/wnP8A7ZQAf8L9/wCqK/FX/wAJz/7ZQAf8L9/6or8Vf/Cc/wDtlAB/wv3/AKor8Vf/AAnP/tlAB/wv3/qivxV/8Jz/AO2UAQ3vxwtNSs59O1D4GfFC5tbqJoZ4ZfDIdJY2BDKymTBBBIIPUGgD4t/Yr/Z8sP2Z/jf8SviRqHwe+Jl9bS3T6X4MH/COu8lrpsu2aRpC78y4aKHcv/PObs+AAfbH/C/f+qK/FX/wnP8A7ZQAf8L9/wCqK/FX/wAJz/7ZQAf8L9/6or8Vf/Cc/wDtlAB/wv3/AKor8Vf/AAnP/tlAB/wv3/qivxV/8Jz/AO2UAIf2gIYwXuPg18VY415Zx4XeTA/3Y2Zj9ACaAOy8C/EXwX8StKk1jwXrkd/DBKbe6haKS3ubOYdYri3lVZreQddkqK2CDjBFAHS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f/AB38Va54P+GOo6h4XuEtta1G803QNNuHTetvd6lfwWEMxU8Nse6V8Hg7cGgDc+Hvw+8LfC/wlY+C/CFh9m0+xTlnbfNcynmS4nkPMs0jZd5G+ZmJJ60AdJQAUAFABQAUAFABQAUAFABQAUAFABQB458YdJs/A3jTwn8cNBgS11STW9L8I66Y12jU9N1K9hs4kmA++8NzPbyRueUHmqOJGBAPY6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2lv+SdaR/2UDwJ/wCpVpdAHqtABQAUAFABQAUAFABQAUAFABQAUAFABQB5V+0t/wAk60j/ALKB4E/9SrS6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2lv+SdaR/wBlA8Cf+pVpdAHqtABQAUAFAHCeNfjd8Nfh7rkHh3xVrd3BeSRwzzm20m8vILCGWQxxTXs8ETxWUTurhZLho0PlyEHCMQ6Sdep7OG90uy5ntFN6OTurRT5nzR096Nyr+4pe2qaRtJ+doK8nbe0Vu7W+5mvr3xH8DeGPFfhzwLrviaztPEPi6WeHRdNZi1xeGGF5pWVFBIRERiXbCglVzuZQSmvbTlThq4x5n5Ruld+rdl1ettnYqfuqftZ6Rulfu20rLvur22um7I6SkAUAFABQAUAFABQAUAeVftLf8k60j/soHgT/ANSrS6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CK5ubezt5by8uI4IIEaSWWRwqRooyWYngAAEkmgDx/SfHvxn+LcQ1/4T6b4d8K+EJ1DabrfivT7m9utWjyf38OnwzW5it2ADRvJMHkUhvLVSrMA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IfD/7VEY3r8W/hTcFefKPw71GHf7b/AO232/XafpQBd8DfFDX7jxUfhn8U/DEPh7xYbaW9sJbO4NxpetWsbhXltJmVWEibkMlvIoePepBdCHIB6TQAUAFABQAUAFABQAUAFABQAUAFABQAUAFABQB4+/xQ+NGv+N/G3hr4c/CzwVqOm+C9Yt9Elvtb8bXenT3M8mmWV+zLBDpdyqoFvkQEykkoxwOKALf/AAkf7U//AERv4Vf+HL1H/wCUVAB/wkf7U/8A0Rv4Vf8Ahy9R/wDlFQAf8JH+1P8A9Eb+FX/hy9R/+UVAB/wkf7U//RG/hV/4cvUf/lFQAf8ACR/tT/8ARG/hV/4cvUf/AJRUAH/CR/tT/wDRG/hV/wCHL1H/AOUVAB/wkf7U/wD0Rv4Vf+HL1H/5RUAH/CR/tT/9Eb+FX/hy9R/+UVAB/wAJH+1P/wBEb+FX/hy9R/8AlFQAf8JH+1P/ANEb+FX/AIcvUf8A5RUAH/CR/tT/APRG/hV/4cvUf/lFQAf8JH+1P/0Rv4Vf+HL1H/5RUAH/AAkf7U//AERv4Vf+HL1H/wCUVAB/wkf7U/8A0Rv4Vf8Ahy9R/wDlFQAf8JH+1P8A9Eb+FX/hy9R/+UVAB/wkf7U//RG/hV/4cvUf/lFQAf8ACR/tT/8ARG/hV/4cvUf/AJRUAef/ABt1r4+3fhfw9b+Nfhp8P9K0V/iB4H+03ml+OL3ULqLHifTSmy3k0m3R8uFBzKuFJYbiApAPpWgAoAKACgDwX9qTU5fEHhTVvhbDpfxFju9U08yWI0Pwy+paZr8jLIo0y8uI4ZRaQM/liVpJLM7JAVnVRIy5RdR1YzopOcJRkoy0i2nGUZOW1k09Ltqz5qck4qXRTcIaVZOMJppyj8cE7qXKld83K7xai+nK+ZNK38QPAIm+KHwd8c2PgG0i1w+I2fxJqWnacGkjhTQdSijFxcIu4wpLMI0LttBkAHLYPZS9nRxtb2T/AHcoVNXpzPnoqLfeTjH1suyOJc88sUaqSmvZJJfZXOpSUd7RT1dtOp6Zrdj8RLjxHpd14b8U+HLHQISP7Usb7QZ7u8uhu58i5S8iSD5ePmgl559qwp6VG6msbaJaO+uret1tpZPR66q2s9YJQ0lfVvVW00tprvrd7rTSz+YP2uvAHjLxT8VLS+jsZrixk8MxWnhe7g+H154nutK1sXkjS3FnNb3dvHpNzg2LLc3DCJhCQXRY3DLL7wxkpbSc6TT2XIm7rmbty35vaxtecJRS9p8MdsRKDwkVJc0UqvPG+krxhyrlXvOTSmoSi1yNvWLkmQ+Ovgi3iO9+KGt6x8M5tU1fWvif4StBftpDtNd6Cp0JrwRNgt9j3RXBl2Hy8xPuJ2HGmFhSX1WDVoudeUk9f+gjkU77x1Votcr53p77vlWlU5Kt5XksPHla0/eWkm422novh95Wir6IveMPhvFpnxVvtO0P4XXqeLYfEHhk/D7XdM8PSpY6H4ZtltVvLOPUEjNvYxqItUElsXjMy3CqqP5igPBVJSrRqSbUuebrNv44uPu7/GuXkgorWNWLqcqs5tYyMFQlGKvD2VoxXStzzfNZbNSdOcp2ScFy3lyuJ6l+y/8AD2y8H+GfEmuXng1dH8Ra/wCLvEU+oXc9iYby9txrF6bMyOwDvEIXVos/LtkyvDZM0rU8FhqMdEqdO6/vckea/wDe0s76pJR0UUlWJ/eY6vU3XN7r8nGDfL5OV27aOV29bntFSSFABQB5V+0t/wAk60j/ALKB4E/9SrS6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j9qCNbz4QzaDMN1p4i8R+GfDt8h6S2Woa7Y2dzGfUNDcSKR3DGgD1SKKOGNIYY1jjjUKiKMBQOAAB0FAD6ACgAoAKACgAoAKACgAoAKACgAoAKAPJf2j7eG28PeDvFcUSjUtB+IHhUWU+BviF7q9tp1wAeoDW19Oh9Q2KAPWqACgAoAKACgAoAKACgAoAKACgAoAKACgAoAKAPKvg3/wAlF+O3/ZQLP/1FdBoA9VoAKACgAoAKACgAoAKACgAoAKACgAoAKACgAoAKAPKv2lv+SdaR/wBlA8Cf+pVpdAHqtABQAUAFABQAUAFABQAUAFABQAUAFABQB5V+0t/yTrSP+ygeBP8A1KtL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2lv+SdaR/wBlA8Cf+pVpdAHqtABQAUAFABQAUAFABQAUAFABQAUAFABQB5V+0t/yTrSP+ygeBP8A1KtLoA9VoAKACgAoAKACgAoAKACgAoAKACgAoAKACgAoA8q+Df8AyUX47f8AZQLP/wBRXQaAPVaACgAoAKACgAoAKACgAoAKACgAoAKACgAoAKACgDyr9pb/AJJ1pH/ZQPAn/qVaXQB6rQAUAFABQAUAFABQAUAFABQAUAFABQAUAeVftLf8k60j/soHgT/1KtL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2lv8AknWkf9lA8Cf+pVpdAHqtABQAUAFAHM/E7xtD8Nvh14m+IFxZi8Tw7pN1qf2bzRF57RRM6xbyDt3EBc4OM5xWdX2j5YUbc85RjG+3NOSjG9tbXavbWxtQpxqVEqj5Y6tve0UryfySbOT+F/jj4gT+N9e+F/xQm8P3ut6XpGm6/BqGhWE1lbS2t49xF5JhmnnYPFJaSZfzMOsikIhBB6uWnOnOVO/uTcHfr7sZRlb7N7tON5W5b8z5rLkU5P2dVq0asW0r3cXFrmi3opWUoNSSV7tcq5bv1CRmSNnWMuygkKMZY+gzXLWnKnTlOEeZpNpd/L5m0Um0m7HzD4B/aO+JviLVLVrq78CaxqU9le3esfDfT4/7N8WeFtkLSxfaRfXy/awHWKBm+z2ysbiKZD5XVYifscJUrQfPyw5udfApK3uyjrJK7lu1KLhyygpStHV04vFKhfl/eKNpbyjdrmi1pqrVErSXJdKUmlzbnhH9qjV5fgr4S+KPjP4N+M3/ALQ8KweJvEd1pNpZiw0m2ZCz3G6W8zLGVSSZYYGnuEi2+ZGjMqt6GKoRpY14WLsuaMby6Sm0knbV2bSlKKcV0k9TCjGpW5lBXlzTjGK3fK7dXZPaOrXNJPlvFXIviz+1XrHha41PS/h38IvE/iObQPFmheG9U1Erp8dgHvprImGLzr6GV5mgvECNs8tZGXzCqAmubCReIrUYyXLCcqkbve8FUvbfROF27WcbqN5pxTk4KhOpF3ap+0W9rNXi35aO6XvabWab+iFJZQSpUkZweo/Kk9GTFuUU2reX/DC0igoAKAPKv2lv+SdaR/2UDwJ/6lWl0Aeq0AFABQAUAFABQAUAFABQAUAFABQAUAFABQAUAeVfBv8A5KL8dv8AsoFn/wCoroNAHqtABQAUAFABQAUAFABQAUAFABQAUAFABQAUAFABQB5/8d/CuueMPhjqOn+F7dLnWtOvNN1/Tbd32LcXem38F/DCWPC73tVTJ4G7JoA3Ph78QfC3xQ8JWPjTwhf/AGnT75OVddk1tKOJLeeM8xTRtlHjb5lYEHpQB0lABQAUAFABQAUAFABQAUAFABQAUAFAHjnxh1az8c+NPCfwP0GdLrVI9b0vxdrojbcNM03Tb2G8ieYj7jzXMFvHGh5ceaw4jYgA9j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2lv+SdaR/2UDwJ/wCpVpdAHqtABQAUAFAGJ438JaZ4+8G674H1qSeOw8QadcaZcvbsFlSOaNo2ZCQQGAbIJBwQOKzqwlOP7uXLJNNPe0otOLs9HZpO3U1oVfYVFUsnbo9n3T8ns/I5L4YfC/xL4U17VvG3xB8a2firxRq1hYaO17ZaQdMt47GzMzRKIGnnPmNJczvI4cKxZQqIFwel1I8kowjbmk5y7XaUUl1UUo6JuTu5Pmd0lzKnyuEU24U48sU90m7tyenNKVopuyVoq0VrfovC3wy+HPgVNUTwJ4E8P+GTrcnnai+i6bDYPdy/N+8kaFVLuNzYYnIyeea5pU74b6pBuMEmko6ct0l7ttnZLbsuxspfvniHrN2u2rt2bet99W9H3fc89sfgd4/v9Q8M2fxB+LFj4k0DwZdte6Mf+EdaDXJZVt5beJr3UHupI5z5U7+Y0VtA0jgElVLo7rQWJUpVfjlCULx92Pvx5ZPl13WqjdQUrNR92PKKXs17OjpC8XaTcn7klNJPR6SileXNLkunJybmea+Kf2HdZ8W/DzRvhzrnxI8Lavp+k+E4vCUR1rwU98LBIfNSG/06Nr9Us74xSRrLORKXMEZURKNlbVas6uJeM0VRuM1JLVSVm0m27UpSim6a1eqlOXuuOkKqpy91e7zzlyvVNTadpbXlH3lGWyUtI/Fzei6v+zpqeoeHvF9hbePYItV8SeLdF8YW15No5kgtLrTo9OCRyQLOpmjd9ODHbJGQJSoPy7jaqqFSjOmrKnOpK291UlUbV+jUajSlrqlJxa905qVNRpOlPVOjGi7afCmubr1d7eVr63Xti7goDkFsckDAJrJ2voOPMorm3/r1/MWkUFABQB5V+0t/yTrSP+ygeBP/AFKtLoA9VoAKACgAoAKACgAoAKACgAoAKACgAoAKACgAoA8q+Df/ACUX47f9lAs//UV0GgD1WgAoAKACgAoAKACgAoAKACgAoAKACgAoAKACgAoAKAPOPFnwD8B+KNbu/FFlPr/hbXdQTy73UvDGtXOlS3gxgG4WFhHO4GAJJEZ1AAVgOKAKP/Cgv+q1fFX/AMKP/wC10AH/AAoL/qtXxV/8KP8A+10AH/Cgv+q1fFX/AMKP/wC10AH/AAoL/qtXxV/8KP8A+10AH/Cgv+q1fFX/AMKP/wC10AH/AAoL/qtXxV/8KP8A+10AcP8AD34a6v4n8W/E3RNS+M/xNFv4R8VW+jaeYvEBVjbvoml3pMhKHc3m3s3Ix8oUY4JIB3H/AAoL/qtXxV/8KP8A+10AH/Cgv+q1fFX/AMKP/wC10AH/AAoL/qtXxV/8KP8A+10AH/Cgv+q1fFX/AMKP/wC10AH/AAoL/qtXxV/8KP8A+10AIf2f4ZAUuPjL8VZI24ZB4oePI/3o1Vh9QQaAOy8C/DrwX8NdKk0fwXocdhDPKbi6maWS4ubyY9Zbi4lZpriQ9N8rs2ABnAFAHS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7S3/JOtI/7KB4E/wDUq0ugD1WgAoAKACgAoAKACgAoAKACgAoAKACgAoA8q/aW/wCSdaR/2UDwJ/6lWl0Aeq0AFABQAUAFABQAUAFABQAUAFABQAUAFABQAUAeVfBv/kovx2/7KBZ/+oroNAHqtABQAUAFABQAUAFABQAUAFABQAUAFABQAUAFABQAUAFABQAUAFABQAUAFAHlXwb/AOSi/Hb/ALKBZ/8AqK6DQB6r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7S/Hw40lj0Xx94FZj6AeKdLJJ9gATQB6rQAUAFABQAUAFABQAUAFABQAUAFABQAUAeVftK8/DzRkH3m+IHgXA7nHinTCf0BP0BoA9VoAKACgAoAKACgAoAKACgAoAKACgAoAKACgAoA8q+Df/JRfjt/2UCz/APUV0GgD1WgAoAKACgAoAKACgAoAKACgAoAKACgAoAKACgAoAKACgAoAKACgAoAKACgDyr4N/wDJRfjt/wBlAs//AFFdB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mPiX4FsviX4F1jwRfX09gupwBYb23CmWzuEYSQXEYYFS8UqRyLkYygzQB59on7RWi+DrWPw5+0bc2Xw+8S2Max3N9qMnkaJqeMgXNnfPiEq4XcYXZZYt21lIAdgDT/wCGsf2WP+jlvhV/4WWnf/HqAD/hrH9lj/o5b4Vf+Flp3/x6gA/4ax/ZY/6OW+FX/hZad/8AHqAD/hrH9lj/AKOW+FX/AIWWnf8Ax6gA/wCGsf2WP+jlvhV/4WWnf/HqAD/hrH9lj/o5b4Vf+Flp3/x6gA/4ax/ZY/6OW+FX/hZad/8AHqAD/hrH9lj/AKOW+FX/AIWWnf8Ax6gA/wCGsf2WP+jlvhV/4WWnf/HqAD/hrH9lj/o5b4Vf+Flp3/x6gA/4ax/ZY/6OW+FX/hZad/8AHqAD/hrH9lj/AKOW+FX/AIWWnf8Ax6gBD+1j+y5j91+0d8Mp37R2/iyxmkb2VElLMfYAmgDIgvtU/aD8ZaBqlho2p6Z8NvCd+NYjvNRtmtZvEepwki2EUEqiVLOFj53msFMsixbAY1LOAe20AFABQAUAFABQAUAFABQAUAFABQAUAFABQAUAeVfBv/kovx2/7KBZ/wDqK6DQB1fxV8b/APCtfhl4q+IX2EXh8N6Pd6otuXCCZoYmcIWPCglQCew5rKs6rShRtzycYxvtzTkopu2tk2m7a22OjCUoVq0YVL8vW29lq7edtvM8r0vXPFfgbxzoGgeLv2otA17xDrumT3OpeENWbSrKZWaB5I59HgghS6aNJYnTZcST5i3EyF4yXMbONGjio4ZuSpwk1J2c1KNmnNK0bOLbl7qtLlt7rafLhHLEKhiKvuqco6fYcZPZN3k5JuKT5rP3rq7i48b+zb458TfE/wAOeDdT1z49/HK413X9BivL23ufhxbWWiLcy2m52ivm0FISiOxaJvtLK5VBmUNhu/FYeMKlWnSbsr2ctJLW17O3veXK+rcbJ2TqctR8y2nJWWqtGTsm1eyaVpO6a11TO2+B1j8Sr74i/EGHxT8efGXiPTvBXiVdFtNOvtP0OKG6hfSrO53zta6fFKXWS6fBjkQYVAQfm3Y0WnhIVpK7nzrrpy1ZRTWu9o63utXotLViYOGIVKLsuSEumrlzXW22i218zvfjX4w8R+DPA4u/B62Y1zVdV0zQrCe9iMttazXt5FbC4lQMpdYxKX2Bl3FQuRuyMVB1q9PDp8vO3drdKMJVJWvdczjBqN00pNNpq6einCjTnXnHmUFe3dtqMU+0eaSc30gpNao81+K1t8dvgx8MfH3jLSvjXfeKrLT/AAbql9DceINN01NQ0zVIIi9vNbCzs4YJoW+bfHPGxBRCrEFlok3UlGj8PNOmlJav3qkYyTT0a5XeLSTTTT5lJOGuBoe1rU1N335lsmuVu6tqmpLZtpp7px9/n5/jh8S5vGHwX8M22v8AlNdfb7HxsDYxf6deR2GpLEVZox5YFzpNzIRGEyCg+6cGcVUbjiq8FyxVB1ILflm/ZyaberdNTjHXR8z5k3a3JgrzwVOdR3k6kIt/3faRjdrZKrGXMtFt7tkO8CeKPi14e+Cnw3+PviL41eIPFY8RQ+HX1zQtV03R4bMpqklvA7Wr2lpbzRyRyXKOm+WRWVGQqWdXT0cRRhhsyWC3jKUoJv4k7NxellurSVn7rbVmribdWnXqR0dP2jSWzVNyune71hF2s179m/dun9S1xGgUAFABQAUAFABQAUAFABQAUAFABQAUAFABQAUAeVfBv/kovx2/7KBZ/wDqK6DQB6r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kovx2/7KBZ/+oroNAHqtABQAUAFABQAUAFABQAUAFABQAUAFABQAUAFABQAUAFABQAUAFABQB5V8G/+Si/Hb/soFn/6iug0AelarpWna7pd5omsWUV5YahBJa3VvKu5JoXUq6MO4Kkgj3rKtRhiKcqVRXjJWZpRqzoVI1abtKLTXqjy7R/2ctKsNT0SfWviZ468SaT4WeSXw7ourXdo1tpUpheBJFmito7u5aOCWWJTdTz5Dlm3OA40r3xMajrPmnOMoOenNaStLRWjeVk2+W91pa7vnBKko06S5YJxlyq9vdfNFXd5cqlZ8qaWiWySJPhn8CNZ+F1p4f0PSfj78Q9S8O+G7WKxtND1C20E2zW0UflxxPJFpsdyQqheRMGJUZY853nXlVqOrV95u979310ttuul901oTKCbbh7t25aecuZ730bb+T0tobw8Gap4ETxn4k+G2nWuta/4u1eLWZrLXNWawsxMLa2tCqzw2szxoIrZWAMchLkjKgjbhzThSp0IK6i5b7+9KU30196VktNOt1rrLlq1XVm7PlUdP7t7dfN3f4GLLoPxM+KOm6h4J+Nfw08G6X4bvoAxufD/AI4v729S5jkSSF4w2m2hiZHUSLKsu5HRCAeobgmlNScZxacWktGuuunyakpK8ZJxbTUKkqctIpppqSezi001brdOz1WjundIzdS/Zj0fxRp2u2nxG+KHjjxndazoF34agvtVk06GXS7O6XFx9ljs7OCASyYTMskcj4jVQQuVNRahNVIpKXNBt9WoTU4x7KPMrtRSctOZvlhylCcqEoSTuoXaT2u048z6t2bSbbtd2tzSvoQ/s2+Abfxa3jOC91lL5vET+JdnnxGJbh9Ml08xKDHkQ7J55toOfPld92GK1lKClQnh/syjVi+/72UZyfquWMY9FFJNPciCVO1uior5UXeH/wBt36Wepn+Cv2ZdO8JWPhbw/qvxY8deK/Dfgv7K2iaDrP8AZaWdvJaqFtZHazsoJpzFgFRLK67wrlS6Iy9LrzlXeKnrUtLXtzLlk0lZXcW43topO1nqKcFOM4LSM3eS6P3ue2t3bmSejW1n7t0/ZqxKCgAoAKACgAoAKACgAoAKACgAoAKACgAoAKACgDyr4N/8lF+O3/ZQLP8A9RXQa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4N/8AJRfjt/2UCz/9RXQaAPVaACgAoAKACgAoAKACgAoAKACgAoAKACgAoAKACgAoAKACgAoAKACgDyr4N/8AJRfjt/2UCz/9RXQaAPVaACgAoAKACgAoAKACgAoAKACgAoAKACgAoAKACgAoAKACgAoAKACgDlfiD8QrD4fafYzS6Lq2ualrF6unaVo+kxxPd39yUeQohmeOJAscckjPLIiKqHLZwDHM3NU4JttN6W0S3bbaSSul3baik5NJ0orlc5OyVtdd27JK12235aK8naKbXL3Xx6tEsNHi0z4Y+N9T8Taw94q+FYbazh1G2W0dUupJpLi5jtFjR3jUSLcMknmoYjIDmr+Jr2fvLlUm1oop6JO9mpcya5bc3uyduWLkklaLdT3dbK+t3bm0tdW5dW7pR+GTU2omV4N+Mnwhh8Z6Vp2haVrOn6x8XbjUdYuHubd1VNT0yG10+4troO5+z3CJbRQhEHls1s5DFmBkPdfO4u6jCNRPVc0ZpuPLezvyxcnFpSUU20uWSUSbp04zqJpuXI094u19bXXK7pKSbjJyhytqUW6qftRTXsvhr+wPgB8StZtvGFt9q0S6tZ9Ajju1WATSDE+pxuhRSQd6rkqdu4YJdNOpP2b0fLz6/wAt4K+l+s46b67aO2lZKi2m72m6el/jXPp91OTT2su7se3RO0kSSPE0TMoJRsblPocEjI9iRRJJNpO5nFuUU2reXb7rr7mPpF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F/Evx7qfgyLRNL8M+G4te8R+JtQ/s3SbG4vvsVsXWGSeWS4uBHI0USRQyMSkUjE7VCndkSuedT2VNa2cnd2SjFxTezbblKMUkt5K7UbyVPkhB1KjsrpK2rcneyWq6JyeukYyaTaUXy958W/iWZdD8IaX8JLD/hPNTiv7q703UfEhttLtLSzljie5W+jtZZZUkeaHyR9lV2DkyLCVIqleo70vhjGLlfRxcuZKNle7bhNp35eWN73cYuXamv3j1bajbW9km3rZpRUoxlo2pySSlF85heG/2hfD6eNfC+hN8Njod149m1f/AISC8WaLNhrWnTW2neVcFF/0gSOsUEVxuBKpbLtAcBCMo1FOVP4VCM433lzKcnFpNqMoxpzctZRTjKKk3y801eahBOqve51GSTuknFNST0clLnhZWUkppyUeWSjUsf2gPjX4gPge58L/AAa8Ez2Pj+0a60yS/wDHl3bSxeXbCaVZ0TSZQuPmVSrvuwCQucB0ouVT2U9Hye001929NeXvfvI6baPXa+mI5aLlZ3tVlS/7ej7TXd6NUn5ptKz3PoGIymJDMipIVG9VbcobuASBke+B9KJWTfLsZxcnFcys+vX8dPyQ+kUFABQAUAFABQAUAFABQAUAFABQAUAFABQAUAFABQAUAFABQB5V8G/+Si/Hb/soFn/6iug0Aeq0AFABQAUAFABQAUAFABQAUAFABQAUAFABQAUAFABQAUAFABQAUAFAHn/xY8IeL9cl8MeK/AA0ebxD4Q1VtQtrLV7mW2s76KW3ltp4XnijleE+XOzrIIpMNGoK4YkTBzpVvaxSacZQkttG4yTT11U4Q3WseZXTaacowq0/ZzdrSUk97SSlHVXV04ylHfRtSs+XlfL3fhT4+jWdC+KSWfw/v/FtnaalpN7oP9o3tlpw0+5mhliVL/yJpXmhNsgaQ2qLKJH+SHAzUW6LlGHvKcYczenvQc2nFe97tqkotN3ek+ZW5HLSqpSno4OXLbX3ZKKkm/d1bhGaaXu25LSu5nMaN8A9S1i83XPjTQbjW9MtdfGsT6bIzPpPiPUdQsdXtvLiOSEgCxMBIVd4zCxTEpxE4OlQnSw795RpKDasm4e153JJtqNR1HzRUn7kpQ5rWbpy+sSUsQrczfMk9o8kaceVtayioJqTS99c6jHSK6j4efB3xj4Z0P4NWeu3+jSXnw/024ttZNpJKYpppLPyc2+5AWTfz8+07fU8V0ylTWKlVp35PY+zV9781Bpvpa1OXza03tlUU6sHzW5nXlVfazVbTrrepHTyer0v7PWJo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E/E7wDq/jSHRNU8KeJoPD/iXwzqQ1PSr+60839sGaKSCaKe3EkTSxvDNIuFljYNsYN8uDMeenVVWD6OLTV04ys7bppqUYyT7xSaabTr3JwdOorq6ato1JXs1o+jcXprGUkmm1Jcvc/CX4qedo3jCz+MenS+PNNS/tJ9Rv8AwssulT2N3JHI1qtjDcwyokTQQmJ2unkGG8x5d3FK9N2pbSjFSvq5OLk1K65UmueSSS5eWVmnJKZNlNfvd02420tdJNa3bUuVSlrdzSacYrkOf8MfBHwhrt3qeir48u9X1Dw1baz4e8SzfYTBOda1aSw1h7uJ+FjMfmQSRKgcIJI137omBirBexnQoPlvGkoN2bi6XO4yeiUpOU+aWii5J+7aVk1Jzkp17SbcnJapSUoKm4LW6ioJRWrlbeTleT6vwP8ABGfwho3wt0y68XHUpvhvYTWclwbAQ/2m0lr5Bk2hyIefm2jeO3HWuiVSLxEq8I2Tp+zS7LmpSvf/ALhWt/evfTXOUZTg4yd26rqt+qqq2ll/y93/ALu2unqdZFhQAUAFABQAUAFABQAUAFABQAUAFABQAUAFABQAUAFABQAUAFAHlXwb/wCSi/Hb/soFn/6iug0Aeq0AFABQAUAFABQAUAFABQAUAFABQAUAFABQAUAFABQAUAFABQAUAFABQAUAeVfBv/kovx2/7KBZ/wDqK6DQB6r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kovx2/7KBZ/+oroNAHqtABQAUAFABQAUAFABQAUAFABQAUAFABQAUAFABQAUAFABQAUAFABQB5V8G/+Si/Hb/soFn/6iug0Aeq0AFABQAUAFABQAUAFABQAUAFABQAUAFABQAUAFABQAUAFABQAUAFABQAUAeVfBv8A5KL8dv8AsoFn/wCoroNAHq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M/EvwUvxF8Ba54LGtX+jTarZvDa6pp8zQ3Wn3OMw3MLoQyyRyBHUgjlR2oA/OX9g7TP2rfih+0p450746+OdY/sH4ca4L3xFZxBLeHWfEEdrDYWizNEiG5jSCwhm5JUtBE5BMpZgD9QKACgAoAKACgAoAKACgAoAKACgAoAKACgAoAKACgAoAKACgAoAKACgDyr4N/8lF+O3/ZQLP8A9RXQaAPVaACgAoAKACgAoAKACgAoAKACgAoAKACgAoAKACgAoAKACgAoAKACgAoAKAPKvg3/AMlF+O3/AGUCz/8AUV0GgD1W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MTxt4x0P4feEdW8beJJpY9M0W0ku7gwxGWVlUfcjReXdjhVUcsxAHJoA8y0T4Y+Pvidax+KvjT408SaI1/Gstv4S8La5c6Tb6VEclY5ru0eO5ubjaV8xvMWIMCI0wN7gGn/AMM0/Dr/AKGP4q/+HY8Vf/LGgA/4Zp+HX/Qx/FX/AMOx4q/+WNAB/wAM0/Dr/oY/ir/4djxV/wDLGgA/4Zp+HX/Qx/FX/wAOx4q/+WNAB/wzT8Ov+hj+Kv8A4djxV/8ALGgA/wCGafh1/wBDH8Vf/DseKv8A5Y0AU7L9lL4Sabc395p1/wDEq1uNUuBd30sHxS8To91OIkiEkrDUMu4jiiTc2TtjReigAAuf8M0/Dr/oY/ir/wCHY8Vf/LGgA/4Zp+HX/Qx/FX/w7Hir/wCWNAB/wzT8Ov8AoY/ir/4djxV/8saAD/hmn4df9DH8Vf8Aw7Hir/5Y0AH/AAzT8Ov+hj+Kv/h2PFX/AMsaAEP7NXgBRut/FXxWhkH3ZB8VPE0m0+u2S/ZD9GUj2oAp6NrPjb4QeNtG8CeO/Etz4q8J+Kp5LPQNfvIVGoWOoBWkWwvWjVY5UeNH8m42qxaMxybmZHcA9ioAKACgAoAKACgAoAKACgAoAKACgAoAKACgAoA8q+Df/JRfjt/2UCz/APUV0GgD1WgAoAKACgAoAKACgAoAKACgAoAKACgAoAKACgAoAKACgAoAKACgAoAKAIrm7tbNFlvLmKBHkSJWkcKC7sFRQT3ZiAB1JIAoA8p+El3a2XxA+Os95cxQRn4h2EYeVwq738MaAqLk92ZlUDuSAOtAHrd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U/tMAP8NdNgcZjuPHXgi3lU9Hjk8T6YjqfYqxB9jQB6tQAUAFABQAUAFABQAUAFABQAUAFABQAUAeU/tLbU+H+h3XCyQfEDwOUfum7xNpsbfmjup9mNAHGeJf25fgxF8VdD+BXwy1D/AIWF4716/WyWz0SRZLOwUZaae6uuUCRRpK7rF5ki+WQVBoA+iaACgAoAKACgAoAKACgAoAKACgAoAKACgAoA8q+Df/JRfjt/2UCz/wDUV0GgD1WgAoAKACgAoAKACgAoAKACgAoAKACgAoAKACgAoAKACgAoAKACgAoAKAOe+IXgXw78TvA2vfDzxZafadH8RafNp14gOG8uRCpZT/C653K3UMARyKAPzk/YE/Zj+MkX7TPjrWvjz4m1/W9M+EWstaaWmpXk01vfa09pFBDeokjMDs05bbaT8wSS0wRsAAB+nl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tLf8k60j/soHgT/wBSrS6APVaACgAoAKACgAoAKACgAoAKACgAoAKACgDx79q3R9J8QfCS00HXtMtdR03UvHHgi0vLO7hWWG4gk8T6YkkUiMCroysVKkEEEg0AeBeJf+CWXwV0n4r6H8XvhHpWk2Y0+/E+qeDfEVkuqaDqls+VniVJg7W7lHcoxEqI4QrGu2gD6J/4ZO/ZY/6Np+FX/hG6d/8AGaAD/hk79lj/AKNp+FX/AIRunf8AxmgA/wCGTv2WP+jafhV/4Runf/GaAD/hk79lj/o2n4Vf+Ebp3/xmgA/4ZO/ZY/6Np+FX/hG6d/8AGaAD/hk79lj/AKNp+FX/AIRunf8AxmgA/wCGTv2WP+jafhV/4Runf/GaAD/hk79lj/o2n4Vf+Ebp3/xmgA/4ZO/ZY/6Np+FX/hG6d/8AGaAD/hk79lj/AKNp+FX/AIRunf8AxmgA/wCGTv2WP+jafhV/4Runf/GaAD/hk79lj/o2n4Vf+Ebp3/xmgA/4ZO/ZY/6Np+FX/hG6d/8AGaAD/hk79lj/AKNp+FX/AIRunf8AxmgA/wCGTv2WP+jafhV/4Runf/GaAO18FfD3wD8NdKl0L4c+B/D/AIV02e4a7ls9E0yGxgknZVVpWjhVVLlURSxGcIo7CgDoKACgAoAKACgAoAKACgAoAKACgAoAKACgAoAKACgDE8aeKrDwP4V1PxXqaM9vpsBmMaEBpG6IgJ4yzFVGe5rOrVVGDqS2R14DBVMxxMMLS+KTsfC3jXxp4n+I2ovqfjDUXu95zHZgkWtuuThUj+7wDgscsccmvisVjquJleT07H9M5Hwpl+SUFCFNOfVvVtnNf2PpH/QKs/8Avwv+FcvPLue99Tw3/PuP3IP7H0j/AKBVn/34X/Cjnl3D6nhv+fcfuQf2PpH/AECrP/vwv+FHPLuH1PDf8+4/cg/sfSP+gVZ/9+F/wo55dw+p4b/n3H7kH9j6R/0CrP8A78L/AIUc8u4fU8N/z7j9yD+x9I/6BVn/AN+F/wAKOeXcPqeG/wCfcfuQf2PpH/QKs/8Avwv+FHPLuH1PDf8APuP3IP7H0j/oFWf/AH4X/Cjnl3D6nhv+fcfuQf2PpH/QKs/+/C/4Uc8u4fU8N/z7j9yD+x9I/wCgVZ/9+F/wo55dw+p4b/n3H7kH9j6R/wBAqz/78L/hRzy7h9Tw3/PuP3IP7H0j/oFWf/fhf8KOeXcPqeG/59x+5CrpOlowePTbZGHIZYlBH0IFHtJrqJ4LDNWdOP3I94/Z6+Muu6R4lsPAniXVLjUNI1V/s1lJcv5klncHlF3sdzRsflCnO1iuMDIr38qzGcpqhVd77H5Nx9wbh6OHlmeAjyuPxJbW72PrCvpD8X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9pb/AJJ1pH/ZQPAn/qVaXQB6rQAUAFAHif7Yh+Ilr8APGWt/D74hy+EZNG0LUdQu7mzst9/MsVu7pHb3BkAtSXUbpPLd9pIQxPiRVT0xeHctYe0pprvzVIR1f8qTd4/adk3y80ZdmChGrP2dtX13sldvTa72Td0tXZuzXpXiPxlpfgnw1Dr+uWuuXUH7qNl0jQ77V7ksw4PkWcUsxHHLbMDuRVV5RhV5e7aVk/N622Wm7sr2W7SPKy7mq4SnNu75Yt3er0Xfd69Lvd7JnN/Ezx54lsNM8Iad8PfsFprXjrVotN0+717TbhoLFPsk95LJPab4JmfybaRBCXiYO67iArCh06jxHsE17qlKT30jaPu2dm3OUdb25eaSvZJ9UJweHliGm0uWy1TvKUYq91dWvdppXaULpyTXi+uftLfF/TNJ0Pw29rokXi2/1bxRaXOoab4J1vxBYi30i6W2XbYWEjXUZmeaAmRpDHFhwd5KZyVX2kY1acG17Pnce8nNxjBTtaKtGfvyjrZNQ1ajr7L2Uqiqu6U6cE1ZO06Xteblb1fTkT0v8TUW5dR8FvGvxL8cfHrxDq3iK7n0jQb34e+FtWTwnfafcw3Wk3lzJfeYjGSYKsitFKsh+zozjyAdvkkydqpQpUq8ebntWajL+77Om136NaJ6S5nrzWXLVlNrC3VpONTmte0nGaV1dJ2ejg5K/LfT3vd9E+LnjXxT4bk8J+FvBD6Tb69401o6RaX+rWz3NpYiO0uLuWV7eOWF5yY7V0VFlT5nDFsKQeSEZ1a6pRaSUZTb30jyxslpq5Tjq9FHmerST3fLToyrTV7OKSWmsnZNuzslq/NpRVnK68z8dfFH9o/ws2u6dDJ8NkvvBfgoeLNVdtPv54tTdZ7xfIgH2iM2olitUbc5n8lyy4uAQ4mVaMFOu4+7B00431fMm52la3utPlfJ717tRtZ3Sw8q06OHi7SqyqJStolF01C8b7v2nvWn003GX/x6+LHhWfxL4e8S23hO+1uXTPDWoeHZLCwuobWzl1vUZdPigvN07vcLBKiO0yeR5q7gI4jiun2EpSeGhL341fZuTWjioe0clG7afLGdouTTlyLmSba5qNVVKEMa17kqdSpy395ezjGTjzWs+ZTiubkXLaUnFrRdT8CL/wCJUnxC+LGjfEvxNp+s3el6vpkdq+mRz29kkL6bA/7q1mmmNsSxJZPNfLZfPzYGWGcZ4OUle6rVE767QotJOy01vb7Lk46tNuqylHExi7W9lBq2m9Ssm2tddOW99VGL0+Fe0UDCgDyr9pb/AJJ1pH/ZQPAn/qVaXQB6rQAUAFABQAUAFABQAUAFABQAUAFABQAUAFABQAUAFABQAUAFAHyP+3/rGrWUfw50PQ7xbK98Q6lfaet6UVzaoIo5pJEV8q0myJgm4MoZlLKwBU+Hm1NVakOb4YxnJ+duVJfOUlf+7ezTsz9S8OcRVw9DFQoO06kqME3ry83tG5W2bUVLlT05uW6aun8Z+JPGWqeH/D/iCz0r4uQ67NYalpdubm0SzutXsBLdpDcRSW8EBjJxny/3JfczKVJUZ8ehSjXnRcqfKpOW1+WSUHKOrb1utbO3Kk9NT9HxuPrYDDYuFLGKpKCg/sOrBuajJOMYpNWa5bxcuZyTuuW3QaBFqGv6dqMenfE74hLLF5bCfU/Dttp7x/eOIxPp0auD/F8rEYHK5558XL2FP2nJDS+0m72XW020vuv3PQy6M8c5UoYqvfTWVKMLa/Z5qEU3pZ/FZdFoy/8AB5/EGo+BtI8S+I/F2pa1da1p9tdut1BaRxwOybmEYghjOCW/jLHgYPXO+ZQp0cRKhTikot663frdtfckPhuWJr4KGKxNeVRzWzUElZvblhF69bt+Vix4tvtfvvE2keC9C1iXRlvrS61C71GCGKSdIoGhURwiZXjDM0y5ZkfCqwABIZebDwi41Ks9VDlVu7lzWv1slF7Wd3HW10+nMq1eVejgcPLkdTnk5pJuMafJdK9480nOKV1Jcqm7XSa5HxxrXxI8A2uiRzeKE1GBvEA3XbWsQurvTktZp5YZkSIRh8xEB4lUkbeFOSerCRoYqtyyjb3XdXdruUIxldu+nNdptq6vs+VePnFbM8ownPGtz2qRabjHnlFRlKVOSUVH3uW0ZRSdnbRrmlneI/iB4zm8ReLLDSvEUtjYRXOhWumyQ2sDSW4m1F7S6dTJGwZi0cgG4MowCB1zeEwtOpTpOotXKd/RU+eK9Nn31etrWxzPNsXCviY4epaEYQ5GlF6upGEpK6d3dyjreOm17n0B+zHNr/hj9pbwh4Y1XxVe+IbTWbLVLmGW/gtY7i2lgtzuUG3jiVo2WUdU3Ky/eIYAb5RyV8RdRUXHXS+qakne7eqaVtrpvseNx79Zy/J6lGrWlVjUsveUE4yjODVuSME01e902mo2erP0Mr6o/AwoAKACgAoA8s/adJHwT13B63Gmj/yoW9cGZ/7pP+up9VwR/wAj/Df4n/6Sz40r4k/qEKACgAoAKACgAoAKACgAoAKACgAoAKANnwTx498JEf8AQx6T/wClsNdeA/3mn6o+d4u/5EeK/wADP0Fr7o/lY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2lv8AknWkf9lA8Cf+pVpdAHqtABQAUAZPi3wroPjnwvq3gzxTYfbdH1yzlsL+2814/OglUq6b0KuuVJGVII7EUfajLrFqS9YtST+TSfbuaUqsqMueDszUjjSKNYoxhUAVR6AU23J3ZhTpxpQVOCskrL0Rwnxq+G+pfFPwYPDGk6tpel3SXsF7Fe31pfTNbtESyvA9je2VxBKDjEkc6kKXUghjWM6blUhUTtytvrfWLi7NNWupNO9002ram8JqMZRavdW6W3T1TTva11s1JKSd0jlvDH7LXgHTvhvpHgLxRcalqlxpl/f6qdV0zU77R7k3d7JI915c1tcC4WFzMymN55C4CmVpXG87VlTquFo6RhyW0s4uzcWklFxbiny8qirJRikklnSlOlKc76ykpX6pxSjGSbblz8q1nfmk3Jt+80betfCCbSdRsvEvwYuvD3hHX7XSrbw80uoaZe6hYPpMBdobf7Db31rFvjZz5crbmRWkVcBzTnVqzqTm5X53zSvreW11rZaaSsvetG/woUKdKFGFG2lO/Lrte10+rTsnZu19dxq/DHxh400q50T46eKfDfiO0WaC60yTwvo2o+G7ywuIy2Zkul1OeZHIO0NE0TBS6ksrkVLhTfLOz54t2adtGnFrTXVNp62a0aKjKcW0rcrVmmr31TW+mjV1pdSSkmmjR0v4G/C3RtI1DQ9O8MGO01bR30G/DX1zJJdWbyTySCWVpC7yvJdXDvOWMrtKzM5PNFRKrFwktHy6LRe4rRSStZJaJKyKp1JUqsK0X70W5JvV3ly3bve/wRte9kklZaFzVvhH8O9dm1SfV/Dcdy+s6NbeH70vcTfvLG3klkgjAD/IyPNIyyLiQMQd2VXBUvV5+Z/FJTbWj542tJNWaasmrWs1damdJKjCnTivdgpRSeqtJRUk078ykopNSumrrZu6fDz4SeBPhZ/a7+DNOvoZ9euUvNUur/V7zUrm8nSNYlklnu5ZJHYIirkt0UelUpONP2UdI3crJJK8kk38+VN93dvVttOCdT2r1lZK7d9E20vldpdlZbJJdjUlBQB5V+0t/wAk60j/ALKB4E/9SrS6APVaACgAoAKACgAoAKACgAoAKACgAoAKACgAoAKACgAoAKACgAoA+fv2t/gt4i+M+m+HNP0DS7i4bTJbi5F1bXkVvPZT5hMUsbSMAWBRuMMpGVYFWIPkZnh8RVnTqYdXcb9tmrNO+6auv8nZn6HwNmuU4CjiqGa1HBVPZuLSle8HJppxTs4vla77O6uj5tvP2Gfirqdvetq//CRX2qXps8arLqWlLcQJazieFI40RYMCTLEmIsdxBJAAHmxwmNpuLpUlFJt2T3bi4u95N/C7WTS673b+3q8RcM4iFRYjHznKUVHmcGnFKSnoo0lD4km24tva9kkug0L9lP48aU1x/adzrmvJOmxU1C70dBF6sv2eOI5P+0SPasK+V4mtTdP2KV+qev4ya/A9DBcbZHhKntKmYTqeUqdl6+5Ri/xt5FCL9mH9ofwX4d0bwz4D+G2m6ra6baraF9X8TwWcgSNQqHMUUockA54TGOM541qZfi8VWnWrxtfXSz1+cl+bOeHG+R5ZhaeGy+spqN17/tI6b7xoyv8AcvmQz/so/tA+LYbe/wDE3guLwzrWmyudPvdA8SWt3JHG6gSAm4iRGDYwUeJ14VhhgpUWWYmg70otpq0k+VJ9tpPZ6pqzW17NpxPjbJcxgvrldUpxacJU/aSaez+KjFaq6acZJp3tdJpkH7EHxFBt59R0HVNTvY9QfUrm8vNUsGlvJWt5LfbKFKoI1ilIVI1QDAOOW3KWBxrjKEKajFxcbJrTmabesm+ZuK1bemi0SSdLifheDVSrjJTmpxm5ShK7cU1GLSpqKik37sYrW7erk3RH7BHj6LSf7Ks9J1u2YWmnWq3S6rp7zK1lcvcRzZfcrSNK7FyykN6DnO0qOYyqe09mvicrXVtYKFt9uVadV3OSOdcIww/1aGLklycl+Wbf8R1Oa7pu8nJ6tpp9r6nqn7PP7MfxI+Hnxf0rx940GrarJawXNp/aGpXmns1rA8L/ALuOO1WNQGk2bm2FjhcnCgDbA4XE0ayvTUY3u7O97Jpbyb0u7Jd2zyOKM+yTH5XWhSxkq9ZpKHNG1k5wlK3LThHXlV27v3Uk+j+xa+gPyEKACgAoAKAPLP2nv+SJ67/186Z/6cLeuDNP90n/AF1PquCP+Sgw3+J/+ks+NK+JP6hCgAoAKACgAoAKACgAoAKACgAoAKACgDY8E/8AI+eEv+xk0n/0thrrwH+80/VHzvFv/IjxX+Bn6DV90fys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7S3/JOtI/7KB4E/wDUq0ugD1WgAoAKACgAoAKACgAoAKACgAoAKACgAoA8d/av1W10L4SWmtXsV3Jb2HjfwTdSpaWkt1OyR+J9MZhHDCrSSuQpwiKzMcBQSQKAPkqf/gqTcfFf4+6B8FPhF4O1vw9ocupPHrWt3mgXeqay1tbq8lxFaaZaRyyRyMsTKHdJdofc8aBGIAPsL/hpb4df9C58Vf8Aw0/ir/5XUAH/AA0t8Ov+hc+Kv/hp/FX/AMrqAD/hpb4df9C58Vf/AA0/ir/5XUAH/DS3w6/6Fz4q/wDhp/FX/wArqAD/AIaW+HX/AELnxV/8NP4q/wDldQAf8NLfDr/oXPir/wCGn8Vf/K6gA/4aW+HX/QufFX/w0/ir/wCV1AB/w0t8Ov8AoXPir/4afxV/8rqAD/hpb4df9C58Vf8Aw0/ir/5XUAH/AA0t8Ov+hc+Kv/hp/FX/AMrqAD/hpb4df9C58Vf/AA0/ir/5XUAH/DS3w6/6Fz4q/wDhp/FX/wArqAD/AIaW+HX/AELnxV/8NP4q/wDldQAf8NLfDr/oXPir/wCGn8Vf/K6gA/4aW+HX/QufFX/w0/ir/wCV1AB/w0t8Ov8AoXPir/4afxV/8rqAD/hpb4df9C58Vf8Aw0/ir/5XUAH/AA0t8Ov+hc+Kv/hp/FX/AMrqAD/hpb4df9C58Vf/AA0/ir/5XUAH/DS3w6/6Fz4q/wDhp/FX/wArqAD/AIaW+HX/AELnxV/8NP4q/wDldQAf8NLfDr/oXPir/wCGn8Vf/K6gA/4aW+HX/QufFX/w0/ir/wCV1AB/w0t8Ov8AoXPir/4afxV/8rqAD/hpb4df9C58Vf8Aw0/ir/5XUAH/AA0t8Ov+hc+Kv/hp/FX/AMrqAD/hpb4df9C58Vf/AA0/ir/5XUAH/DS3w6/6Fz4q/wDhp/FX/wArqAD/AIaW+HX/AELnxV/8NP4q/wDldQAf8NLfDr/oXPir/wCGn8Vf/K6gA/4aW+HX/QufFX/w0/ir/wCV1AB/w0t8Ov8AoXPir/4afxV/8rqAD/hpb4df9C58Vf8Aw0/ir/5XUAcD8dfjh4L8YfDDU/Dmk6L8QLe7u7nT/Lk1T4e6/plquy9gc77m7so4Y+FIG9xubCjLMAeDNP8AdJ/11PquCP8AkoMN/if/AKSz50r4k/qEKACgDyj4k6NoMWrW3jbStO0mW/0zWbFdV1dbvzNTsVEkIW1gUghVkSTDxeZGNsrMEkZ8H0MBUnGcaTbUZ8yStpJtSj73dRlZ3963Lb3VG6+S4hw2HnzYynGLqUnBzlf36cYOM7QWtnOLfu3gpc92p8zi007wx4e1bx/FqPhCwE13pOqz3Ot+KJQvnTuQ4OnJKoBmVd6KV5jjWJV5kHyqlVnToKUnaDjyxj/Nt77XqnLm3lL4fduOeCw+KzG+GjzVYVOadV2vHr7JSSTfutQ5Now1m3UtzeiNrGoLr6aOPCuqNaMm86qJLX7KpwTtKmbz85GOIiMkc4ya44wUoOTkk101u9trK33tbPyv9DPEVIYiNFUpOL3mnDlW+jTkp9LaRa1XS9uNutW1zUvE+vzSeOV0Kw8PahaWCWElvA1veJLDE5MrSKJQ8jTGOMxyKAyL8rnKmpwgsHzOPO5qp3uuVNJK3VWU3dP3XbT4jzZ169XMKkVX9lGi6W6i1JSabcrq9nrCPLKNpJt83wnmek6t4n8NfCnTrKXxE2p2eqfDrUNRjs7yxtWgtHt4oBGqL5eZFKzEMJjIGIB4GVr28RCFXHVE1rGrS1u7vmm1LrpsuW1mu7ep8tl1XFYPLqX73mhUpYj3XGPLFwScbaXel1JSclK+iitDrL3xb4xi8ReIru28ZJFaeHtQ0W1t9FW0tytyl3HAHSQlfNyxd/KKsuHBzvUbRx0qNOSp88LucqkW7vRRb1XnFayvf3Vsm7nZPMMZFVJ066iqNOjJQUY2k56cstL2m1yw5XH33u0lE9jnZkgkdTgqhIPvivGrScKcpLdJn3lNKU0n3PFLLXPiRfeBPCupw+MNY1C/1rTm1a9j0yPSI7+MGKPb5UV0iRNbKzHzDkybnjwwUlR7WKhQw2IqxcUo09Lvmcb3b97lfNsnypdE73fvHw+ExGZYrA4eca0pVKrbaj7GM+WOnuKolBpNxc27tNrlsnymz4BuJdb+KN94ni8R3N7bah4Q0W5VBbRwwSCR7khwhUyJyrMFMhx5rAlgF2rEU/q+HqUXGzVaS3u1aMeuifa9ui0TvfXKq0sfmFDGqq5KeGg/hUU7yettXHXW3M7Xtdo9Vryz7EKANjwT/wAj54S/7GTSf/S2GuvAf7zT9UfO8W/8iPFf4GfoNX3R/Kw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U/tNsIfhbbahIcQab4x8Halcv2jt7bxHp08zn2WON2J9AaAPVqACgAoAKACgAoAKACgAoAKACgAoAKACgDyn9pJhL4K8OaXGc3N/8QfBgt4x1fyPEFjdS4/3YbeZz7ITQBN8Q/wBmz4Q/EnxfovxI1fwvFY+NfDt5DfaZ4l0zFtqMMkTAqryKMTxYypimDoVZht5oA9QoAKACgAoAKACgAoAKACgAoAKACgAoAKACgAoAKACgAoAKACgAoAKACgAoAKACgAoAKACgAoAKACgDyz9p7/kieu/9fOmf+nC3rgzT/dJ/11PquCP+Sgw3+J/+ks+NK+JP6hCgAoAybjwj4Tu9dh8U3XhjSZtatlCQ6jJZRNdRqAQAspXeBhj0Pc+taQq1KcXCEmk90no/XucdXL8JXrxxNWlGVSO0nFOS66Nq61bencpWvw1+HNjq48QWXgDw3b6osrTi+i0qBLgSnOX8wLu3HJyc55NVHE1ow9nGbUbWtd2tta3a3Qw/sbLfb/Wfq8PaX5ubkjzc173va97633udHWJ6ZmXnhbwxqGsW3iLUPDml3Oq2SGO2vprON7iFTn5UkI3KPmbgHufWqjUnCMoRdlLddH69zmq4LDV6sK9WnGU4fC2k3H0b1XyBvC/hp7WKxfw7pjW0Fo9hFCbSMols4UPCq4wI2CrlBwdoyOBVe2qOTnzO7abd+q1T9U9n0D6nhlFQ9nGyTSVlZKWkkuya3XXqZlt8OfCNv4nvPGEmj2tzq11Mk0V1cW0UklmVgSHEDld0YKoMjPJz24qvrFVUvYxk0tb23d3fXvZvQ5Vk+C+tfXJ01KS5bXSfLy6Ll0vG/Wz6LsQweCvEcVzHNN8W/FlxErhmt5bXSfLkUHlG22QbaRwcMDjoQear21NqzpRf/gX/AMkZrLcUp8yxlTfa1H/5Vf8AG/maOp+BvBOtadZ6PrPg/RL+w08AWlrdafDLDbgDA8tGUqnHHAHFRHEVYVPbRk1Pvd3+/fodNbLMFiKKw9ajCUFqouKaT7pNWW7+80P7G0j+0o9a/sqz/tCKA2sd35C+ckJIJjD43BMgHbnGQKhTkk430er87bX72uzf6rQ541ORc0VaLsrpPdJ9E7LRdi3Um4UAbHgn/kfPCX/YyaT/AOlsNdeA/wB5p+qPneLf+RHiv8DP0Gr7o/lY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M/wAQ+H9F8WaDqPhjxJpkGo6Tq1rLZXtpOu6OeCRSrow7gqSPxoA8n0Sf45fCC1j8KXHg69+Kvh2xjWLStV07UbO11tIBkLDeRXksMEzIu1RcJMrSYy8YbLMAaf8AwuT4i/8ARp3xV/8ABl4V/wDlzQAf8Lk+Iv8A0ad8Vf8AwZeFf/lzQAf8Lk+Iv/Rp3xV/8GXhX/5c0AH/AAuT4i/9GnfFX/wZeFf/AJc0AH/C5PiL/wBGnfFX/wAGXhX/AOXNAB/wuT4i/wDRp3xV/wDBl4V/+XNAGTo37RvijxBqOvaTpH7LnxVuLvwzqCaXqkf23wwn2e6e1gu1jy2sAPmC7t3ypK/PjO5WAANb/hcnxF/6NO+Kv/gy8K//AC5oAP8AhcnxF/6NO+Kv/gy8K/8Ay5oAP+FyfEX/AKNO+Kv/AIMvCv8A8uaAD/hcnxF/6NO+Kv8A4MvCv/y5oAP+FyfEX/o074q/+DLwr/8ALmgBD8YviU42Qfso/E1ZD903Gq+GEjB/2imruwH0Un2oATwt4D8c+L/Gth8UfjJHplpPoazL4a8MafKbm30l5QUe8muGVTPeNExjyqrHEjyKm8u0jAHq9ABQAUAFABQAUAFABQAUAFABQAUAFABQAUAFABQAUAFABQAUAFABQAUAFABQAUAFABQAUAFABQAUAFAHln7T3/JE9d/6+dM/9OFvXBmn+6T/AK6n1XBH/JQYb/E//SWfGlfEn9QhQAUAFABQAUAFABQAUAFABQAUAFABQBseCf8AkfPCX/YyaT/6Ww114D/eafqj53i3/kR4r/Az9Bq+6P5W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g3/AMlF+O3/AGUCz/8AUV0GgD1WgAoAKACgAoAKACgAoAKACgAoAKACgAoAKACgAoAKACgAoAKACgAoAKACgAoAKACgAoAKACgAoAKACgAoAKACgAoAKACgAoA8z/aSsri/+C3iOO2jLtALS7cDtHDdwyyH6BEY/hXFmMXPCzS7H0nB9eGHzzDVKjslL800fFoIIyDkGvhz+pgoGFABQAUAFABQAUAFABQAUAFABQAUAb/w8s7jUfiP4RsrVC8p16wn2jrshnSaQ/gkbH8K7cui5YqFu58vxnXhQyLE87teLS9Xsff9fcH8u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wb/wCSi/Hb/soFn/6iug0Aeq0AFABQAUAFABQAUAFABQAUAFABQAUAFABQAUAFABQAUAFABQAUAFABQAUAFABQAUAFABQAUAFABQAUAFABQAUAFABQAUAFADJYop4nhmjWSORSrowyrKeCCD1FG403F3W580+Nf2SdSGoyXXw41ywjsZSWFhqjyL9nyScJMiuSnQBWXIA+8a8DFZIqkuai7eTP1jI/E6pg6CoZhTc7bNWv87nNf8Mo/F3/AJ/PCH/gzuv/AJFrl/sGt/MvxPd/4ivl/wDz4n/5L/mH/DKPxd/5/PCH/gzuv/kWj+wa38y/EP8AiK+X/wDPif8A5L/mH/DKPxd/5/PCH/gzuv8A5Fo/sGt/MvxD/iK+X/8APif/AJL/AJh/wyj8Xf8An88If+DO6/8AkWj+wa38y/EP+Ir5f/z4n/5L/mH/AAyj8Xf+fzwh/wCDO6/+RaP7BrfzL8Q/4ivl/wDz4n/5L/mH/DKPxd/5/PCH/gzuv/kWj+wa38y/EP8AiK+X/wDPif8A5L/mH/DKPxd/5/PCH/gzuv8A5Fo/sGt/MvxD/iK+X/8APif/AJL/AJh/wyj8Xf8An88If+DO6/8AkWj+wa38y/EP+Ir5f/z4n/5L/mH/AAyj8Xf+fzwh/wCDO6/+RaP7BrfzL8Q/4ivl/wDz4n/5L/mH/DKPxd/5/PCH/gzuv/kWj+wa38y/EP8AiK+X/wDPif8A5L/mH/DKPxd/5/PCH/gzuv8A5Fo/sGt/MvxD/iK+X/8APif/AJL/AJh/wyj8Xf8An88If+DO6/8AkWj+wa38y/EP+Ir5f/z4n/5L/mKv7KHxbLANf+EVHcjUbliPw+zDP50f2DW/mX4ifivl9tKE/wDyX/M9n+DnwG0v4YyvrupagNV1+aIwm4EeyG3jJyUiQ5OTgZcnJx/CMivZwOXwwavvLufnHE/F+K4kkoSXLTW0f8/6/Q9Wr0D5E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8q+Df/JRfjt/2UCz/APUV0GgD1W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4N/8lF+O3/ZQLP/ANRXQa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g3/AMlF+O3/AGUCz/8AUV0GgD1W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4N/8AJRfjt/2UCz/9RXQa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g3/yUX47f9lAs/wD1FdB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8q+Df/JRfjt/2UCz/wDUV0GgD1W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4N/wDJRfjt/wBlAs//AFFdB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iX4o+Kf/AAtPwh8M/hnr3hTRP7b8P69rt7e67oFzqv8Ax43OlwxxRRw3trs3f2i7MzM3+rUADJN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HKfEvV/2p/h34cs9f8A+FofCrUPtfiDQtC8n/hXeoxbf7S1W1sPN3f242fL+1eZtx82zblc7gAdX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cp4y1f9qfwl4j8CaB/wALQ+FV3/wmviCbQvO/4V3qMf2Ty9Kv7/zdv9uHzM/YPL25X/W7s/LtYA6v/hHP2p/+iyfCr/w2mo//AC9oAP8AhHP2p/8Aosnwq/8ADaaj/wDL2gA/4Rz9qf8A6LJ8Kv8Aw2mo/wDy9oAP+Ec/an/6LJ8Kv/Daaj/8vaAD/hHP2p/+iyfCr/w2mo//AC9oAP8AhHP2p/8Aosnwq/8ADaaj/wDL2gA/4Rz9qf8A6LJ8Kv8Aw2mo/wDy9oAP+Ec/an/6LJ8Kv/Daaj/8vaAD/hHP2p/+iyfCr/w2mo//AC9oAP8AhHP2p/8Aosnwq/8ADaaj/wDL2gA/4Rz9qf8A6LJ8Kv8Aw2mo/wDy9oAP+Ec/an/6LJ8Kv/Daaj/8vaAD/hHP2p/+iyfCr/w2mo//AC9oAP8AhHP2p/8Aosnwq/8ADaaj/wDL2gA/4Rz9qf8A6LJ8Kv8Aw2mo/wDy9oAP+Ec/an/6LJ8Kv/Daaj/8vaAOU1LV/wBqfT/in4e+Gf8AwtD4VSf294f1nXftv/Cu9RHk/YLnTYfK8v8Atz5t/wDaW7duG3ycYbflQDq/+Ec/an/6LJ8Kv/Daaj/8vaAD/hHP2p/+iyfCr/w2mo//AC9oAP8AhHP2p/8Aosnwq/8ADaaj/wDL2gA/4Rz9qf8A6LJ8Kv8Aw2mo/wDy9oAP+Ec/an/6LJ8Kv/Daaj/8vaAD/hHP2p/+iyfCr/w2mo//AC9oAP8AhHP2p/8Aosnwq/8ADaaj/wDL2gA/4Rz9qf8A6LJ8Kv8Aw2mo/wDy9oAP+Ec/an/6LJ8Kv/Daaj/8vaAD/hHP2p/+iyfCr/w2mo//AC9oAP8AhHP2p/8Aosnwq/8ADaaj/wDL2gA/4Rz9qf8A6LJ8Kv8Aw2mo/wDy9oAP+Ec/an/6LJ8Kv/Daaj/8vaAD/hHP2p/+iyfCr/w2mo//AC9oAP8AhHP2p/8Aosnwq/8ADaaj/wDL2gDlPiXq/wC1P8O/Dlnr/wDwtD4Vah9r8QaFoXk/8K71GLb/AGlqtrYebu/txs+X9q8zbj5tm3K53AA6v/hHP2p/+iyfCr/w2mo//L2gA/4Rz9qf/osnwq/8NpqP/wAvaAD/AIRz9qf/AKLJ8Kv/AA2mo/8Ay9oAP+Ec/an/AOiyfCr/AMNpqP8A8vaAD/hHP2p/+iyfCr/w2mo//L2gA/4Rz9qf/osnwq/8NpqP/wAvaAD/AIRz9qf/AKLJ8Kv/AA2mo/8Ay9oAP+Ec/an/AOiyfCr/AMNpqP8A8vaAD/hHP2p/+iyfCr/w2mo//L2gA/4Rz9qf/osnwq/8NpqP/wAvaAD/AIRz9qf/AKLJ8Kv/AA2mo/8Ay9oAP+Ec/an/AOiyfCr/AMNpqP8A8vaAD/hHP2p/+iyfCr/w2mo//L2gA/4Rz9qf/osnwq/8NpqP/wAvaAD/AIRz9qf/AKLJ8Kv/AA2mo/8Ay9oAP+Ec/an/AOiyfCr/AMNpqP8A8vaAOU8Zav8AtT+EvEfgTQP+FofCq7/4TXxBNoXnf8K71GP7J5elX9/5u3+3D5mfsHl7cr/rd2fl2sAdX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cpqWr/tT6f8U/D3wz/wCFofCqT+3vD+s679t/4V3qI8n7Bc6bD5Xl/wBufNv/ALS3btw2+TjDb8qAdX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BynxL1f8Aan+Hfhyz1/8A4Wh8KtQ+1+INC0Lyf+Fd6jFt/tLVbWw83d/bjZ8v7V5m3HzbNuVzuAB1f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Hmnwn0D9pJ/HnxnXT/ix8NYLiPxxarfPN8Pb+VJ5/wDhG9FIeJRrSmJPKMSFGaQl0d9wDiNAD0v/AIRz9qf/AKLJ8Kv/AA2mo/8Ay9oAP+Ec/an/AOiyfCr/AMNpqP8A8vaAD/hHP2p/+iyfCr/w2mo//L2gA/4Rz9qf/osnwq/8NpqP/wAvaAD/AIRz9qf/AKLJ8Kv/AA2mo/8Ay9oAP+Ec/an/AOiyfCr/AMNpqP8A8vaAD/hHP2p/+iyfCr/w2mo//L2gA/4Rz9qf/osnwq/8NpqP/wAvaAD/AIRz9qf/AKLJ8Kv/AA2mo/8Ay9oAP+Ec/an/AOiyfCr/AMNpqP8A8vaAD/hHP2p/+iyfCr/w2mo//L2gA/4Rz9qf/osnwq/8NpqP/wAvaAD/AIRz9qf/AKLJ8Kv/AA2mo/8Ay9oAP+Ec/an/AOiyfCr/AMNpqP8A8vaAD/hHP2p/+iyfCr/w2mo//L2gDlNS1f8Aan0/4p+Hvhn/AMLQ+FUn9veH9Z137b/wrvUR5P2C502HyvL/ALc+bf8A2lu3bht8nGG35UA6v/hHP2p/+iyfCr/w2mo//L2gA/4Rz9qf/osnwq/8NpqP/wAvaAD/AIRz9qf/AKLJ8Kv/AA2mo/8Ay9oAP+Ec/an/AOiyfCr/AMNpqP8A8vaAD/hHP2p/+iyfCr/w2mo//L2gA/4Rz9qf/osnwq/8NpqP/wAvaAD/AIRz9qf/AKLJ8Kv/AA2mo/8Ay9oAP+Ec/an/AOiyfCr/AMNpqP8A8vaAD/hHP2p/+iyfCr/w2mo//L2gA/4Rz9qf/osnwq/8NpqP/wAvaAD/AIRz9qf/AKLJ8Kv/AA2mo/8Ay9oAP+Ec/an/AOiyfCr/AMNpqP8A8vaAD/hHP2p/+iyfCr/w2mo//L2gA/4Rz9qf/osnwq/8NpqP/wAvaAD/AIRz9qf/AKLJ8Kv/AA2mo/8Ay9oA5T4l6v8AtT/Dvw5Z6/8A8LQ+FWofa/EGhaF5P/Cu9Ri2/wBpara2Hm7v7cbPl/avM24+bZtyudwAOr/4Rz9qf/osnwq/8NpqP/y9oAP+Ec/an/6LJ8Kv/Daaj/8AL2gA/wCEc/an/wCiyfCr/wANpqP/AMvaAD/hHP2p/wDosnwq/wDDaaj/APL2gA/4Rz9qf/osnwq/8NpqP/y9oAP+Ec/an/6LJ8Kv/Daaj/8AL2gA/wCEc/an/wCiyfCr/wANpqP/AMvaAD/hHP2p/wDosnwq/wDDaaj/APL2gA/4Rz9qf/osnwq/8NpqP/y9oAP+Ec/an/6LJ8Kv/Daaj/8AL2gA/wCEc/an/wCiyfCr/wANpqP/AMvaAD/hHP2p/wDosnwq/wDDaaj/APL2gA/4Rz9qf/osnwq/8NpqP/y9oAP+Ec/an/6LJ8Kv/Daaj/8AL2gA/wCEc/an/wCiyfCr/wANpqP/AMvaAD/hHP2p/wDosnwq/wDDaaj/APL2gDlPhPq/7U/xQ+Fng34mf8LQ+FWmf8Jb4f07XfsX/Cu9Rm+y/araObyvM/txd+3zNu7aucZwM4oA6v8A4Rz9qf8A6LJ8Kv8Aw2mo/wDy9oAP+Ec/an/6LJ8Kv/Daaj/8vaAD/hHP2p/+iyfCr/w2mo//AC9oAP8AhHP2p/8Aosnwq/8ADaaj/wDL2gA/4Rz9qf8A6LJ8Kv8Aw2mo/wDy9oAP+Ec/an/6LJ8Kv/Daaj/8vaAD/hHP2p/+iyfCr/w2mo//AC9oAP8AhHP2p/8Aosnwq/8ADaaj/wDL2gA/4Rz9qf8A6LJ8Kv8Aw2mo/wDy9oAP+Ec/an/6LJ8Kv/Daaj/8vaAD/hHP2p/+iyfCr/w2mo//AC9oAP8AhHP2p/8Aosnwq/8ADaaj/wDL2gA/4Rz9qf8A6LJ8Kv8Aw2mo/wDy9oAP+Ec/an/6LJ8Kv/Daaj/8vaAD/hHP2p/+iyfCr/w2mo//AC9oA5Twbq/7U/i3xH470D/haHwqtP8AhCvEEOhed/wrvUZPtfmaVYX/AJu3+3B5ePt/l7ct/qt2fm2qAdX/AM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HKfEvV/wBqf4d+HLPX/wDhaHwq1D7X4g0LQvJ/4V3qMW3+0tVtbDzd39uNny/tXmbcfNs25XO4AHV/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HKfCfV/2p/ih8LPBvxM/wCFofCrTP8AhLfD+na79i/4V3qM32X7VbRzeV5n9uLv2+Zt3bVzjOBnFAHV/wD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HKeDdX/an8W+I/Hegf8LQ+FVp/wAIV4gh0Lzv+Fd6jJ9r8zSrC/8AN2/24PLx9v8AL25b/Vbs/NtUA6v/AIRz9qf/AKLJ8Kv/AA2mo/8Ay9oAP+Ec/an/AOiyfCr/AMNpqP8A8vaAD/hHP2p/+iyfCr/w2mo//L2gA/4Rz9qf/osnwq/8NpqP/wAvaAD/AIRz9qf/AKLJ8Kv/AA2mo/8Ay9oAP+Ec/an/AOiyfCr/AMNpqP8A8vaAD/hHP2p/+iyfCr/w2mo//L2gA/4Rz9qf/osnwq/8NpqP/wAvaAD/AIRz9qf/AKLJ8Kv/AA2mo/8Ay9oAP+Ec/an/AOiyfCr/AMNpqP8A8vaAD/hHP2p/+iyfCr/w2mo//L2gA/4Rz9qf/osnwq/8NpqP/wAvaAD/AIRz9qf/AKLJ8Kv/AA2mo/8Ay9oAP+Ec/an/AOiyfCr/AMNpqP8A8vaAD/hHP2p/+iyfCr/w2mo//L2gCp4b8SfGjQPjRofw5+I3irwV4g03xB4X1vW4pdE8L3ekz209hd6XCqs02o3SyI66i5ICqQY15OSKAPYKACgAoAKACgAoAKACgAoAKACgAoAKACgAoA8q8R/8nT/Dz/sn/jL/ANOPhygD1WgAoAKACgAoAKACgAoAKACgAoAKACgAoAKAPKv2lv8AknWkf9lA8Cf+pVpdAHqtABQAUAFABQAUAFABQAUAFABQAUAFABQAUAFAHlXxk/5KL8Cf+ygXn/qK69QB6rQAUAFABQAUAFABQAUAFABQAUAFABQAUAFABQB5V4j/AOTp/h5/2T/xl/6cfDlAHqtABQAUAFABQAUAFABQAUAFABQAUAFABQAUAeVftLf8k60j/soHgT/1KtLoA9VoAKACgAoAKACgAoAKACgAoAKACgAoAKACgAoA8q+Mn/JRfgT/ANlAvP8A1FdeoA9VoAKACgAoAKACgAoAKACgAoAKACgAoAKACgAoA8q8R/8AJ0/w8/7J/wCMv/Tj4coA9VoAKACgAoAKACgAoAKACgAoAKACgAoAKACgDyr9pb/knWkf9lA8Cf8AqVaXQB6rQAUAFABQAUAFABQAUAFABQAUAFABQAUAFABQAUAeVfBv/kovx2/7KBZ/+oroNAHqtABQAUAFABQAUAFABQAUAFABQAUAFABQAUAeVeI/+Tp/h5/2T/xl/wCnHw5QB6rQAUAFABQAUAFABQAUAFABQAUAFABQAUAFAHlX7S3/ACTrSP8AsoHgT/1KtLoA9VoAKACgAoAKACgAoAKACgAoAKACgAoAKACgAoA8q/ZO/wCTWPg3/wBk/wDD3/pugoA9VoAKACgAoAKACgAoAKACgAoAKACgAoAKACgDyr4N/wDJRfjt/wBlAs//AFFdBoA9VoAKACgAoAKACgAoAKACgAoAKACgAoAKACgAoA8q/aW/5J1pH/ZQPAn/AKlWl0Aeq0AFABQAUAFABQAUAFABQAUAFABQAUAFABQAUAeVfsnf8msfBv8A7J/4e/8ATdBQB6rQAUAFABQAUAFABQAUAFABQAUAFABQAUAFAHlXwb/5KL8dv+ygWf8A6iug0Aeq0AFABQAUAFABQAUAFABQAUAFABQAUAFABQB5V4j/AOTp/h5/2T/xl/6cfDlAHqtABQAUAFABQAUAFABQAUAFABQAUAFABQAUAeVeI/8Ak6f4ef8AZP8Axl/6cfDlAHqtABQAUAFABQAUAFABQAUAFABQAUAFABQAUAeVftLf8k60j/soHgT/ANSrS6APVaACgAoAKACgAoAKACgAoAKACgAoAKACgAoAKAPP/iX4W13xB40+E+raRY/aLTwz4wudU1STzUT7PavoGrWiyYYgvme7t0woLfPnG1WIAPQKACgAoAKACgAoAKACgAoAKACgAoAKACgAoAKAPKvEf/J0/wAPP+yf+Mv/AE4+HKAPVaACgAoAKACgAoAKACgAoAa7pGjSSOFRQWZmOAAOpJqZzjTi5zdkt2NJydluZbeLfCieF/8AhOH8T6SvhwWX9pf2wb2MWX2TZv8AtHn7vL8rZ82/O3HOcVVb/Z21W92ztrprtbXrfQKcXVlywV3qtNdVuvlbU5LRP2i/2fPEzXq+G/jt8PNWOmWcuo3osfE9jOba0jx5k8myU7IlyNzthRkZIofuwdR/CrXfRXdlr5vRd2Je9JQW72XV6X076Jv0RqeB/jB8JPidPd2vw2+KXhHxZNYIsl1Hoet21+0CsSFaQQuxUEggE4zg1ShJxc0tFpfpd3t99n9zJc4qSg3q9belr/ddfejr6koxz4x8IiwbVD4q0cWSah/ZLXP26Lyhfef9n+zF92PO88iLy87vM+XG7iiK5+Xl15tY+as3dd9E3p0TfQck483Npyq78lZO77KzT16NPZnLfGvQl8WeHtC8KQa7pGnahdeL/Dmo2keoXXk/axpurWupXEMIALSSm2spyqgdVyxVQzAXvPlW9r/JWTfom0r+a7iekXN7K2vrovvei7noNAHN+N/iX8OPhnZW+o/Ej4geG/ClpeSmC3n1zVYLGOaQDJRGmZQzYBOBzipc4qSg3q7u3Wytd/K6v6opQk4uaWi0v63t+T+5lTxj8YvhH8O4dPuPiB8U/CHhmLV0aXT31nXLWyW7RQpZojK6iQAOmSucbh6iqn+7qOjLSS3XVbrVbrVNfJkw/eU1WhrF7NbPrvtsZGqftJfs7aHFYTa18fPhzp8eqWq31i914psYlurZmZVmiLSjfGWRwGXIJUjPBofuycHurXXVXSa+9NNd009mC96KmtndX6XTs/uej7PQ9AtLu01C0hv7C6huba5jWaGaFw8csbDKsrDhlIIII4INVOEqcnCas1o090/MmE41IqcHdPVNbNHBP+0X+z5H4jPg5/jt8PF14Xn9nHSj4nsReC737PI8nzd/m7/l2Y3buMZqaP8AtFvY+9fa2t/SxVX9xf2vu23vpb1ueh0AFABQAUAFABQAUAFABQAUAef/ABL8La74g8afCfVtIsftFp4Z8YXOqapJ5qJ9ntX0DVrRZMMQXzPd26YUFvnzjarEAHoFABQAUAFABQAUAFABQAUAFABQAUAFABQAUAFAHn+teFtdu/j74N8a29jv0XSvB/iXS7y581B5V1d3uiSW8ewne25LK5OQCo8vDEFlBAPQKACgAoAKACgAoAKACgAoAKAGTTR28LzzNtjjUuxxnAAyTWdWrChTlVqO0Ypt+i3KhB1JKEd3oeVeGP2ovg74tm0RdK1DxRBa+JJIYtJ1LU/Betabpt48y5hVL26tI7YmXgR/vP3hZVTcWAPQqM3N02rS10ej0V2knq2km2lqkm7WTazqSVJSlLaLs2tUnzcurV7e87X2udU/xY8AR+BNa+Jj6/jw14eOorqV79ln/cGwlkhu/wB3s8xtkkMo+VTu25XcCCc1qqbX/Lzk5fP2luT0vzLe1r62No0pzrSw8V78XZrzspemzTH+H/in4A8U+IvFHhLQfEsF3rHgtrdNdshHIstl58ImhJDKNyvGchlyuQy53KwETnGGHli5fw4uUW/OHxK2+n49LmUH7ScKcd5xUo+cZbP/ADW6ur2ujW8KeKNC8b+GNJ8ZeF777bo+uWUOo2Fz5Tx+dbyoHjfY4DLlWBwwBGeQK3rUZ4eo6VRWktGKMlK9uja+abT/ABR5t8RvFXw2+JOl+K/Bq+OV064+F2ueHvEXieR9OncWSWF7bausfIVZPMitNu6Nn2b8kEjYeedWEMN9bl8F5K/W8XZpLd66Ky956RuzVU5OvHDfbkk0vKTaTvtutddOtromf9qH4Pu2mppl54r1ptV0Wy8RW40PwTreqEafeb/s00n2S0k8nzPKkwkm1/kOVGK3qU50qk6U1rCXK+ylZO19no09G9yPsxl35rd/dfLLTfR6bHS6D8X/AAB4k8XJ4B03VL2PxE+hQ+JTpt7pN5ZTx6fLIY0kkWeJPLbepBifEi4OVFS1aNSba5abSk7qybjzb9dNW1dLZ2ZLko8l9Ofmto9eVpP8Xp3WqutS/wDD34ieDfip4Vt/G3gHWRqui3c1xBDdiCWEO8EzwygLKqtgSRuM4wcZBIIJbhKMYykrcyUlfR2krq63Wj2dmtmkype5UnRfxQdn62T32ejTurpmD4v+PHw88E+KpfBOqjxVfa1b2UGoz2uheDtY1nyLeZ5EieR7G1mSPc0MoAYgnYeKzhJT5nHaLs9Ha9k7X2ejT07lTg4KLl9q9td7aPTfRtHa6Lq1rr2k2etWMV7Fb30KzxJe2U1nOqsMgSQToksTeqOqsOhANaTg6cuV/g0/xWhnGSmrr8rbev8AT3WhdqSgoAKACgAoAKACgAoAKACgAoAKAPKvg3/yUX47f9lAs/8A1FdBoA9VoAKACgAoAKACgAoAKACgAoA8x8U/G270T4gX3w38M/B/xt4z1PS9Ls9WvpdFm0iGC3hupJ44QWvr62ZmJtZchVYAAZPNTTbqRlNLSMuW+m/LGWmt9pLoXUiqShzPWabS8otJ+W7Rip+09pGqHwzaeDPhb448U6p4ls9UvP7LsBplvcacdOuYrW9iuTeXsEQkjuJhERE8gYqxUsuGN8rk37P3oqMJ8y2caibg0naWqi3ZxTWzs9CZL2cW6nutTcLPfmS5ul1Zx1TvqmrbmxqvxwutIj0HTJfg744m8W+IY7y5t/CcMmktqEVpasizXUsxvhZLGGmgAH2kuTMoCEh9q+KbhD3uWKlJraN3ZJ3tdtp2Ub6JvZNgl7jqT91X5Vf7TtzaWvsk227LS27ipY4/ae0jUpPDmn+Dvhb448Uax4htNUuZNJsBpltc6W2nXMVtew3Rvb2CMSRzzLGRG8gYhipZcMWk5tun70FGEuZbNVOblte0teV3TScdnZ3QSTpxvU9187hZ73UebpdWcfeTvZpprcm8aftCa34C0LStf8Qfs7fEpYdUu7bTzFDdeHnktbu5u1tbeGX/AImm0mSR4yGQuirIC7KQwUScq0aMdXLbzajKTXqoxbfTom2Fv3U6r2gm3/hST5vTW1t7p6Ws312jaDF4t8R+HPi3rXh7XvDWuaVo2q6LHo+oz2btFBe3FnLKZvs0k0bPnToChjmICyOGBYjY5xUXZO+21/u1S22fTs2tSIycr3Vvu+/T/hyfVvib4Z0b4iaJ8Mrs3Davr1tPcwNGqmGHYrMiSnduVpViuGjwpDC2myQVAM0f386kIb04qT9G+XTu1o2uiaZVX91CFSX2pOK+Su2+yV4xu/tSile+nH6b+098OdV8A/EL4gWtprYtvhncapBrVjJaol44sXlR5YFZwkkUjQSiOTeFYo6kqyOqlO9Wjh662rOCXdObikpdnaUZdfclGSvdG0aMpYyeBv78bPys02mvLRrvdPpZvrtQ+KXhjTPH+gfDi4NydV8Q2ct5bsioYoQisyJKd25XlWO4aPCkMLabJBUBqpxdWpVpR3ppSfo5cundp2bXRNM5Y1VLD0sT0qOy77JtvsleMb3+KUUr306q5nS1tpbqQEpCjSMF6kAZOK58RWjhqMq09opt/JXN6dN1ZqC3bt955d8MfjrrHxTtdA1vS/gL8QdL8O+I7SO/tNd1K50IWq20kXmRyPHDqUlyAwKgAQlgWGQOSOydCVKcqVX3ZR3T79tL6/h5mUppNqHvWbjp5Ple9tE0/ltc9WrEoKACgAoAKACgDifjN4y8S+AfhzqnifwjoD6vqdu9vDHGLWa6W3SWeOKS7kggBmmjgR2neKPDusRUMudwynPlnCLkoxckpSe0Vu29V2tduMVe8pKKbNqMFNy0cmk2orRyaV1FOz1k9Fo/JSdovwnWP2mvG+jfDbxF4s0/4n/BvxVp2n6xoGn2vjrRgDodoL6+it7uK9s11OSSOS2jkE5c3SI6TJ93Y2d2k5Uoz9zmnKN3qpJU5TTi9EnzLkabfRq/NaOULSVSUPe5abnyrSSknonvdSWzSveMk1s32fgvx/8AED4heHtdufh9+058DPGd9phhkM/h/wALz3cFmhWQsk8cWuSEtJtGw70xsfh8/LhjJzwuElilHSPM/J8sb2T6PZt66PbW46CjVrqi3q7equ0r+atdW01s76NPpv2cfFHxQ8ffC/w/8RfiVrnha8fxXo2n6xaWmh6DcaeLETwiR4pHmvLjz8b1AYCL7pyDnj0MZQjhKsqC1cW1fo1006der6bW1whKU5y7Jyj53jJxvfzttbTuw/aE8a3HhPwvptppHhPT/E2sX+pR3dlpt9a/aIyNPB1CSYLkESotp+5f+C4a3bBxivPdaFKrH2ztTinOo+sacbKUkurUpQ0SbabsdUKUqkGofHK0IJ6J1JfCm+iSUpy/uxdtbGDB+0HqUnx2TwemnabdfD298OaHqFrrsBk8+G+1Sa7W180E7DbSi1WNWADLLLEp3CTMfXToTjOtRrq041HCKWzcKanNPfWzbi9ItQlG/M4KXNUqwdDD4mhrGpFyflG6SkvJNpSWrSlzaRjJmZc/tD+NP+FXx+ItL8O6dqHim88V+IdIs7CGGQxSWOk3t55zFfM3eY1pZFA27b580Z27Tsrm9rTprD1aztTdKNWq+sYOMeeUVu7SnFJatp9WdU6MnXr0KWslKNOmnpzTnGLipPsrylKy+GDS11PeNH1bTtf0ix13R7pLqw1K2iu7WdD8ssMihkcexUg/jXRXozw9WVGorSi2n6rRnJQrQxNKNan8MkmvRq6PmjX/ANo/W4fir468EX37R/wM+HEfhjWbfS9P0zxZpjzajeRPYWtx9o3HWLXKmS4kjG2LH7vqTnGWDTxFOEk+aUpTXLHdctSUEuurST267HRiksPNRtaPJGV3td3v0W1u/U+oIfM8pPNkR32jcyLtVjjkgZOB7ZP1qpW5nbYxptuKbd33Wz9N/wA2PqSwoAKACgAoA4H4seOPEvhgeG/DPgexsLjxL4y1U6Tp82orI1nYqlvLcTXc6RlWlWOKByIleMyOUTfGCXVQUq1b2MHa0XOTetoxcVorq7lKcYrVW5nLXl5W5OFKjKrPV3UYrbmnK7SvZ2SjGU27bRaWrRyesfED43/DbR9Wg8daN4Y8SX1zd6Xp/hjWNHt5tMsry9vrlbVbe6tZJ7qaDyZGWVpVd1eJjtCuu1nG9eUaFP3ZttJv3k4qEqkppKzvGMJe42uZqNppTl7NO1FSrVHenGLbS0aldRjDrf2kpRjGSXutvmjZJy534l/GX40/BDQPE0Xjd/BviPUV8Haz4k8O6rpmj3enWn2vT40Z7K7tJLudyCJEkWVJ13BZEKIVVnjmdVvD0tKvNTtfaUJ1IU5PRXThKcbq8rqcWvhkjow1D2lSm6j92TcWlupckprV7qShLouVxW/N7u4/x58SmL4eWcuhafYa1rXiG78O+KdPm8yX7Bc2+kXd6fs7gruR2ggkjdlO+CZTtVm+V4ycKarVcPfkVKrUjfe9OcYcsvRuUZW0bXNCTi03y4JuvhlVqfFzUlps41JJcy33i7pXfK7xl70ZJeXeDP2qPHfiP4Ga58X7P42/BPxNrOj+BZ/FN14P0PR5hfabci28xYrpxq8zhI5CI3zChY8ZQ12VaEaVZU4vni6lOHMtvfqRjfqtY83Kr766pNPbDwVfF/V5e7rPR/E4wurrbrytuzVnbqmetX/jX41+OfEnijS/hDc+DtJtPBhgsbh/EOk3V62r6lJax3TQRGG5gFpEkc8CmYics0r4QCL95yPnhTliOXmXNJRjezkoPlb5tUuaSlBJx05OZ3UklzUZqtCjFvllOEZyla6i53slG6bslzP3lpKKWt2eneDLVLHwfodlH4Ut/C6W+m20S6Hb+V5WlhYlAtU8n93tixsGz5cKNvGK1rRhCpKNOXNFN2drXXR26X7FU3OUE5qz6q9/x6/cvRHzZ4z/AGmvEGlfEL4jeF5v2hfgd4CPg/Uo7HTNF8VaZLNqWoxtp1tciXcNWtyQ0k7xrsgb/V8bjkVy06knhlXjH2krz9yPxPlnKKivifNJRVvder0i+vXUpQhiIUpPli4wk5O1lzN33srRtd3fXVobrX7UXiseMbHQfEXxR+FHwTW48FaF4kaw+IFhJPePeXzXQntlZtSsQPI+zxqw2Fsyc7eBXVUpwhVrwjUUlCo4K27SjCSk9Xu5NK2mm7OWEpOhQqSjrNSbetvdkkrJq6Uk7q+tuh6Kvj34q+NPENr4E+GfirwK02meHtP13WfFtzolzfabeteGVbeKxsor6MhXWCSUytdyBF8tQJC5eNSpycqkrckYS5LPWTmoxlK+1lFSj0bk5W05PeSqQUKcU1KU7y02ULuMX1u5SUktVbkk3vFHovw+1DxzqPhiB/iPoFlpPiCCWW2u0sbgS2lz5blVuYOSyRyqBII5PnTdsbJXcU3GUYzimrq7i3dxfVXSSl5SSV003GLvFNKUZSjJ3s9GtLqyd7atPWzV3Zp2claT8T+LH7QWr+EfjVqfw4n+Ofwf+GWmaf4e0zVrabxvYNPPqM1zPeRyrETqdmoWMW0ZICucy8kcZxoS9pGpJyV4z5bdbckJXevVyaWi2N68PZxpNJ++pNvouVpJbdb336HvXhK+n1PwvpOpXOv6Trkl3ZwznU9JhMVle7kBE0CGWXbGwO5R5snBHzN1rprQ9nUcOVxtpZ7p9b6L8jmpS54cyknfqtrdOr/4Plsa1ZGgUAFABQAUAfNvxc/aF1fwb8ZtV+Hc/wAcvhB8NNM03w7pusW8vjXT3uJ9SmuJrxJVhP8AadmNsYto8gK5zLyRwDzqq/Y1qt03CTSit7KEJXe71cmlZdOrNqtPkVFRT99SbfRWaSXzvfV9DlR+1f4xvtd0rS/FPxW+EXwZ+1+CtE8Rtb+OdNlknurq8ku1mSHzNTsiscYtoztKM484biDgV21KahUqq9nGajyu3NH93CdpNOzacnB2SV4uxi7KFNx95S9p760i1CfLGSWtlNe+veenV7ndeFPjV8VPiPofgvw/4XtPDmj+KvEdjqmq3esahpl1daWNOsbpLZLy2tFmhlkW8MsMsKNcKEikLF5dqiRSpSlJuK5FGFOUoy1lGVVNqm/hs4uM+aTSacVHkTk3CPaQgmrqbc5Rg1opRhZyn1ulzQjZOzlK8ZOK1nf43fEi3WX4Z3GjaEfiV/wlMXhW3vVgn/seWOSxN+NUMO/zVjFqkpNr527zY/KE+1hNWdK2L5PY+78ftL68jpqN0vh5ufnpcr05VVTd+SV9Ki+rRm6nvWjCUbac3tJOCT3tyyjPm3vGF1ZySj3nwx074i6Pqniay+IWleFJp7q6t9Qj8Q+HdNOmxaw7QLC3n2slxPKs8K28UfmNK6vF5IUjYUWk4yp3taSbVr3urJqS0Vr3ceV3acW72kkotKM7Xumr7Ws9U4vV36NSVt+Wy5byj+KXxD1rwR4j+H+kaTa2UsPivXLvTL1rhHZo4otKvbtTGVYAN5lrGCSGG0sMAkEctarKnGtJfYo1Ki9YuCSfl7zv121OiFNSpc7356cflOai/nZ6efc8z8CfFz46R/DTwF8bfiDq3gXVvDPi6LRWv9L0bw5e6fe6YNTaKOKVJ5L65W4EUs8SuhiiyhdwylAj+nWw8cPjvqM3e7cVLb3km43Wukrcu6s2nqro5nJzhVqU9FTc3Z63jBtS10s1FOezvbl0vzL6Hv53tbG5uowC8MTyKG6EgEjNeXja0sNhqlaG8Ytr5K50UKaq1YwezaX3s+af2cv2iNb+L48H3eq/tJ/AvUNR1/TYtQvvBeh6U6a1A7W/mSW4dtYlZXiOd5a2JwjZVeo9SdCNOpUhB88Y/ajtvZS66Xa69Vqc1WbjJxfu+84q/VKTXlq0rr77NH09XIaBQAUAFABQAUAFABQAUAcn45+LXwq+GDWa/Er4meFPCR1AObMa5rVtYG4CY3+X5zrv27lzjONwz1qeeLlyX13t1t/SZXJLl57abX6XNGw8b+DNVsdF1TS/F2i3ln4kbbotxb38UkWpHy3lxbMrETHy45H+Qn5UY9ATWjhKMuRrW3Nbry6a+nvLXbVd0ZqUZQdRP3U7X6Xva1+99Ld9NyPXfiB4D8Lfbf8AhJvG2gaR/ZsdtLefb9Sht/syXEjRW7Sb2GwSyI6ITjeysFyQRSgnUkow1blyrzla/Ku8rNO29ncqf7uPPPRWcr/3Y7v0XV7LqcZ8eJvDmt+H7fwldeOvDGialpmraB4zuYtW1OO2Mek6TrlleXdyQcsIxHbsgkICB2QMyglhDnFKTb+G1/LmbUb9uZppd2nbYpQk+VJfE2l5tK7S7tLV22Wp2Wo/EPwBpFrpl9q3jnw/ZW2tQSXWmzXGpwRpewxwmeSSFmYCRFhBlZlyAgLHjmqq/uJShV91xTbT0aSaTbvsk2k29m0nuiaX7+EalL3oyaSa1TcvhSfVy6Lr0LcfivwvM+kRReJNKd/EMbTaQq3kZOoxrGJC9uM/vlEZDkpkbTnpzVShKFSVGStKN211STUW2t1ZySfZtLdoiNSE4Rqxd4ysk+jbTas+t0m13Sb2TE8U+LvCngbQ7jxN428T6T4f0e0KC41DVb2O0toizBV3yyMqLliAMnkkDvWcpxg0pO19F5vfQ1jCU78qvbX5GR4G+Lvwo+J8l5D8Nfif4S8WSaeqNdroetW1+bcPnYZBC7bA21sZxnBx0rTkly89tNr9L9jPnipcl9d7f16o62pKCgAoAKACgAoAKAOd8ffEDwt8MvDcnizxjeXVvp0dxbWmbTT7i+mknuJkhhjjgto5JZHeSRFCohOWFS5JTjDdydkkm9k5Pbsk38iowcoyl0im3rayW71OStv2kvhHNY69f32qa9oq+GtJl13UIdd8K6tpNyNPjz5lxDBeW0ctwiEYYwq+0sgOC6g1LSHPvrGNlq7zdo3Su1zO6i7WbTt8LsQjKpUjSitZXt0T5bN6vS6TTavfUIP2jvhlJper65eQeN9K03QtMn1i/vdY8A69ptvFawrukYSXNnGrsByI0JdgDtU4NElyq77pW6tyaiklu220tFp1Jor6xKMaWvNtbba++yVlu9Om7RpeDfjh8PfHOuJ4a0mbxBYapNbvdW1pr/hfVNDku4UKiR7cX9vD9oCb03+Vu2b03Y3DNxg5c1t42bV9Um7J23tfS9rXsr3avCqRajJbS2fR6Xtfa7SbSvdpNrRO3T+LfFWg+BvC+reM/FN/9i0fQ7OW/v7nynk8mCJSzvsQM7YUE4UEnsDUfajHrJqK9ZNRS+baXbub0qUq0uSCuzhtAufCf7M/wE8H6J4u8Q3V5pnhDRtF8Mrf2mkXM819MqQ2cBjtLdZpi8smwCNQ5BcDJxmlJ8tSNJr3m2kkm9Um3t2SbvtoZUWq9J1oP3VHmvt7u99bBL+0d8MrXw/qHifUoPG+mafps9nbSNqXgHXrOWaa6mEMEVvDNZrJcu0rKu2FXILLkDIptfCt3J2SWruk5PRa2STbe2m40r38k5N9Ela7b267bvpsze8C/FvwR8RL290vw9c6tb6lp8cc9xp2taFf6NerA5YJMLa+hhlaJmR1EqqULIy5ypApRcoOpHVJ2eq0drpNbq61V97O17O0uVpKL67aOztvZ7O11e211e11e/4++IHhb4ZeG5PFnjG8urfTo7i2tM2mn3F9NJPcTJDDHHBbRySyO8kiKFRCcsKzckpxhu5OySTeycnt2Sb+RpGDlGUukU29bWS3epU8DfE/w38Q5LyLQNN8W2psVRpTrnhHVtFDBs48s39tCJT8pyE3EcZxkZ05Hy8/TbdX+7f57GfMlLl/T9dvl/kzrakoKACgAoAKACgDz3xf8ePh54J8VS+CdVHiq+1q3soNRntdC8HaxrPkW8zyJE8j2NrMke5oZQAxBOw8VMJKfM47Rdno7Xsna+z0aencqcHBRcvtXtrvbR6b6Noo337Snwhs7Pw9eW+ra7qw8U2lzfaZBonhXVtVuXht3jjuDLBaW0ktuYpJUjdZVRkc7GAYEC2mpuC1soyutVad+VqSvFqSTcWm7rVaEr4HN6Wk4a6PmV7qz1urPob0nxc8DWvgqH4g6td6ro+izXUVmr6xod9p1wsskwhQPa3MKTopdh8zRhQuXJCAsK5H7WnQWsqjtFJp3bTdvJ2T0dieZclSo9I003JvRJJXb137aXu/dWuhn+L/AI8/DvwR4qm8FasPFV7rVvZQajPbaH4O1jWfIt5nkSJ5HsbWZI9zQygBiCdh4rFVI8sp9IuzeyTspb7aJpvtc1lBwUXL7V7d3Z2em+jaOx8O+ItC8W6FY+JvDOrW2p6VqcCXNneW0geKaJhkMpHUVvUpyoy5J7/fvqmmtGmtU1o1qtDKMlJXXmtVZprRpp6pp6NPVO6ep5Gnj/4d/Bv4mfEDSdW1TxVrGteLdTsvF09hofgfWNW/s23bTbTTYlkksbedPnbSZXBYofmK7fk3NgqkeWU+kXZvZJ2Ut9tE032uayg4KLl9q9u7s7PTfRtHomjfFDwD4i1DQdM0HxNbahN4n0mfXNJa2V5IrqxheFJZVkA2AK1zCNpYMd/AO1sbypTjKcGtYcrfpO/K09mpcraaura7NXz5rQjN6JycddHzJNuLT1TVndNKzTT10Es/il8Pr3wxrXjSLxVZRaH4duLy21W/uC0ENpJasVn3mQLhVxkN91lKspZWBOLmlRp4haxqJONk25Juyslq23okldvRK5pGnKdeWHXxxdmuzspavZWTTlf4db2s7U/Anxj8B/EbUrzRfDtzrNvqdjbx3kthrfh/UNGujbyMyrMkN9BDJJEWVl8xFZQwwSDgVryNxcl0dnqrpvVXW6vra9r2la/K7YRqxk0l1V0+jWl7PZ2ur2btzRvbmV9Tx98QPC3wy8NyeLPGN5dW+nR3FtaZtNPuL6aSe4mSGGOOC2jklkd5JEUKiE5YVk5JTjDdydkkm9k5Pbsk38jaMHKMpdIpt62slu9Sp4G+J/hv4hyXkWgab4ttTYqjSnXPCOraKGDZx5Zv7aESn5TkJuI4zjIzpyPl5+m26v8Adv8APYz5kpcv6frt8v8AJnW1JQUAFABQAUAMmmjt4XnmbbHGpdjjOABkms6tWFCnKrUdoxTb9FuVCDqSUI7vQ8q8MftRfB3xbNoi6VqHiiC18SSQxaTqWp+C9a03Tbx5lzCqXt1aR2xMvAj/AHn7wsqpuLAHoVGbm6bVpa6PR6K7ST1bSTbS1STdrJtZ1JKkpSltF2bWqT5uXVq9vedr7XLOm/tHfDLWtZfQ9Fg8b6jJHqc2jvd2fgHXp7AXUU7QSr9sSzNttSVHVpPM2LtYlgATWdFe3jCUNpJNX926aunrbRrVFVl9XlKM947pataX6X1s1pudiPHPhU+K77wQNXT+29O02PVrm08t8paO7Isgbbtb5kOVBLLlCQA6k5urCNGriG/cpu0n2fLzW7/DroVyNTp0/tTu4ruk0m/S7Su9G722duN8GftK/CPx7d6Pa6DqfiCFPESqdHvNW8J6vpVlqRaMyIltdXltFBM7RqzqiOWZVZlBCkjoVKbm6TVpJN2ejst9Hq7buy0V29E2ROShe+ydm1qk78urWi973dftNR3aT6LWPBcdx8TtB+Kc2reTH4c8O61orWfkbvNF9cadOZvM3fL5f9m7du07vOzlduG56tWFCnKrUdoxTb9FuXCDqSUI7vQc/wAU/Acfww/4XK2u/wDFHf2MPEH9pfZZj/oBi87zvJ2eb/q+duzf2xnitsTCWEqeyqr3rqNlq7tqKWl73bS0ChCWIn7Onq7tfOLae/ZpnMSftLfC220S88RajD4506wsntYmk1D4feILRppbmdIIIoEmsle4keWRFCRB2+YHGOaTTTUerdkut7SltvZKLbeytq1dXiElUTlF6KLlfpyq13fbrprd62vZnReBPi14K+I17f6X4dl1q31DTIoZ7qw1rw/qGjXaQylxHKIL6CGR42aORRIqldyMM5BFNQbh7RapOz1WjsnZrdaO6vv02YnJKSi+uq0dnbez2drq6Wqur2uryfEP4peDfhdbaXceLp9VDa3enTtPt9L0S+1W5ubgRSTFEgs4ZZTiOGRyduAEOTWaknP2a1dm9nsmk2+2skte5pyPkdTorX17uy+9lvwT480P4gafPqehWPiK1ht5vIddb8Oajo0pbaDlYr6CGR1wR86qVzkZyCBo4NRUn181+W6+ZmpJyce3l+u3+XXdHRVJQUAFABQAUAFABQAUARXNzb2dvLd3c8cEECNJLLIwVI0UZLMTwAACSTUznGlFzm7JatvZLuyoQlUkoQV29EkefeEf2g/hR441+y8N+H9c1E3WqxSzaTNfaDqFhZ6vHGAzPYXdzBHBersIkBt5JA0f7wZT5q1jTlK91ZpXaekktFdxdpJJtKWnutxTs2k85zjB6u6vy3Wsb66cyvG+jtrrZ2vZnLL8SPhP4n+PXhjxBZeNruO40vTNd8IWfnaBfRaXql5eXOnytHbarJGtnNNGdKkTyYpJHYmToYWBih/tCTp9U5Lo3FfainZyjZ811dOPvr3dSqv7ltT6NJ9eVvS0mtIu7UbO3vNR+JpHZ2Xx0+FGpeD/ABZ49sPGEFxofga61Cx8Q3EcEzNp89ln7TG8WzzCyAZG1TuBUruDAkh+8p0a0fhq8vI+/NLkXpeWmtrbvTU0VKcsRLCpe/Hdeqv6NW6rS6a3TRj6x+0v8LdD8WjwLfweOm1t1lkitrb4e+ILlZ4omRJJoZIrJo5YlaWIGVGZB5ifN8wp0U68nGG6aTvpa7aV72sm07N2Ts2nYxlOMaUa32ZJNNa3vHmsrdba8u62auj1MHIBHekNO6uLQMKACgAoAKACgAoAKAK9/O9rY3N1GAXhieRQ3QkAkZrmxtaWGw1StDeMW18lc1oU1Vqxg9m0vvZ43P8AGzxVH+xz/wANCCx0keIv+EAXxV9mMUn2EXZsRPs2eZ5nlb+MeZux/Fnmu/NKUcFinQhK0faRheXRSnGLb22Tv0Hl9NYuu6U9lKa0/uuSXfXRXOGf9o/X7X4e+O/Gnh/9pH4FfEi/8LeEr/XYdF8L6U6TxzQx7kknKaxcsYA2FYBEJLDDr0MSpydowXxVKcOboueajqurtdpXW3Uyy+2LqUoVPd5k249fhvZejtd2for3Xo2neLPjB4I8VeFNN+KWu+D/ABHpHjO7fSra50Dw9d6TNp98LaW5j8xJr27WaKRIJlLBoijiPhw5KOCjKtPDy+Llcovo+Vrmi1bR8r5k7/ZkrapnPSqSrYWOMW3u3XZTaSafW0nGLVtVLmuuVp9l8Wdf8O+Evhzr3jHxToMetWHhu1/tv7C8KymWe0YXEGwMCBIs0UbI/wDA6qwIKgjGTm3GFNXlOUYxTdlzTkoxu7Oyu1d2dlrZ7HXSjCUr1ZcsEm5Pe0Ypyk7dbRTdt3ayOCk8c/G74fax4cb4pv4M1bSvF1zJpqDQNNu7SXQ7420s8McrzXEovoW8l4jKEtirbG8vDkR5YmssPTqwveahOUJWspSpxcpRcbvlvBOa996RcdW0yKCdeMazXLHmgpR3klOSgnzaJuMpRTXKr3ck1y8suP8ABP7UPjfxB8CvC3jfX/Dmjab4y1LUvCcWo2SLM9lJp+s31vFHd22XD7WhmlA3M2yeGVD5ipl/TqYaMcZTwyenNOE+6nClKbt0abUZRevuSs7TUlHNyahipP8A5dqpKD6SUW1r5ppxktHopJKM43+kr+d7WxubqMAvDE8ihuhIBIzXlY2tLDYapWhvGLa+SudFCmqtWMHs2l97Pmn9nL9ojW/i+PB93qv7SfwL1DUdf02LUL7wXoelOmtQO1v5kluHbWJWV4jneWticI2VXqPUnQjTqVIQfPGP2o7b2Uuul2uvVanNVm4ycX7vvOKv1Sk15atK6++zR9PVyGgUAFABQAUAFABQBFdOsdrNIzyIFjYlo0LOBjqoAJJ9Bg/SufFuMcPUcpOKs9VutN1bW6NKScpxSSeq30Xzell8z4x+Hngnw94CuPhz4xh8P+FtSg8RPNZ2HxM8L35t9a8Wvc2FxN/xO7Oe23yxyCNpJCLuaQXEEUmyNd6x1mN6WHr4VxUG6NRKEdabUYKXNps+Vc0Je8vecHUk5pzqMvrFX6xrJKrB+8mpwvUUOVL+45eylF8tofYjKCUb37IXwS0m4+Gvw38Q65+yp8DbayvvClo03ia2uFuNbukmsQrSSwNpMYLzByJQbpuJH+aT+L1cwpwjiK1KaUVquWOsd9Y/Z923l0St1XJzydSU4O7VSbu9GrTlZrfWLS5dVsnpsdn+zl8Fvg54Y+K3xd1vw18JvBuk6joPjRLPSrux0G1gmsLd9D01nigdEDRIzSykqpAJkckfMc8tCco4GlJPWXtU/NKtOyfdKytfay7I1xkIvGKLWip0383z3fq++56V8f8AS7qf4dy+KdLtDcap4KvLfxTYxquXkazfzJYl/wBqW38+H/trXPzww9eliajtGErSb2UJp06jf+GE5S9Yo0hSlioTwsPimrR/xpqdO/l7SMb+VzxUTxeLvi/8PPi4jCWHxN8TL6w0qT10vT9A1a3iwe6vOLyZT3E4rpwNOeHl7OorSnSq1Gv8dSgoen7qNNtdJORhiKscThatSn8MXQgvlPmn81OUoPygjU/aM8F/8J1+0R8OtI/4VH4A+IvleEfElx/ZfjW58ixixd6UPPRvsV5mUbtoHlD5Xf5x0bmw0L1MTPlTtGjr1V3W0Wmz66rZb9OnESthKSu1eq/n+7lvr8+utvUpz/BX4dav8Zvhd4E8ffAf4aWWm2fgrxVeDwxY2EGo6NZ3B1DSsSwCW0gUuVdiW8hDmRxz1PRSUKk8TO/M4xoJNrVXda6Wr0v99k7LYxquUMLSsrc1Z3t1/dytfRa6Lvay10PSf2eY7DTbz4jeFPCiongzw74rfTvD0MP/AB7Wiiztmu7W3+YgQw3bXKCNQFiIeJQFjCiKU5VcDRqTd2+dJvVuEZyjFt7u1nFNt3hGL2sKrCNLEypwVvdg5JaJTkm3bprD2c3beUpN+82cF+0Z4L/4Tr9oj4daR/wqPwB8RfK8I+JLj+y/Gtz5FjFi70oeejfYrzMo3bQPKHyu/wA46NlhoXqYmfKnaNHXqrutotNn11Wy36b4iVsJSV2r1X8/3ct9fn11t6nufwu8LweDvBGn6DB8P/CngnyfMZ9E8LSCTTbZmkZj5TC3tt27O5j5KfMx6/ePRVnzNWk2klv08lq9E72++y2OWnHlu2km3069LvRa2S7+p1dZGgUAFABQAUAFABQB498e9Z+Iulal4bXQtV8XaF4Odbt9f1rwdoUGs6xbXA8oWcQtJLe6Zrd98/mNFayyKyRZMcfmNWcX++kqjaXL7tlo5X15nZtWivd2Td7yvyxlq7KjeCTlzK93a0bO7jqrvm5U1raLbUX8UfG9Q+Mvja71P4c6FqXxw8YRadqWj+JJrvVfAPgr+1NSv5rK/s4LY3tjJpV1JZTrFNILmIW8Sx3G5Pl+VK2ilOc5S0fJSklHWF5+05nGWt4vlXJeV7XXvNNkTXs6V46/vXH3tJKPI5KLWmqeiaXvQtOyT06z4l3HxDsPhb4W8Z+Cv2iPijaNeeIdF0SV9Y8MaPY3dzDfaxDayyT2t3o8ckUqRzMI8RxrhEYq+SWqNNyxlKjLad72ae1Kc0766txSkntqrJ3IUl9Vr1VvCM5K6a1SVl0vHRu61d371rW+hfDOkahoOh22k6r4p1TxHdQBhJqepx2sdzcZYkF1tYYYRgEKNka8AZyckzOSk7pW22v9+re+76dkloKMXG93f7vu0/4c+R/ib8a/HWi+J/jNdW/xZ+KGnXXgbUNnh/R9F+H6apoLRppNpdBL28XS5TGrTSy+ZuvIWSMggxjDVjh52oUqzabc5KXP7sFFVnH4vdtFQWsk2077tWOurSi8TGhZqLpxfue9O8ua9o+9d6LlVrN6d7ReLPjtqtt4t+Io8U/tB/E/wtFpGt2OkeH7fwn4Dt9V0eR7nTLGWCM3j6Rcgyy3Vy6qj3KMQ8YAUMGOjhUVNRw8XKtKVWMYz928oVJqMfsacsVzNSVrSbkrO3PCcP3dSvZU/ZU5zlG7tzX5pfaaW3Lp6Xehr6r8UfifN8R4vC3xJ+IfxL8D3lr4E8O6te6V8PfBEfiGKPVrp71b0SyLpeotGoaCNYwXVSFfaXwSNZxoupiHRk3GNVxjdacvJCS1sru8nfra2iIj7SNDD861lGbbeknyySi7XaWj1Suk9L9/qTwkXbwvpLyavq2qM9nC5vdWs1tL24ygO+eBYYRFIc5ZPKj2nI2LjAKy5ajVkrdndfJ3d/W7XYmk+aF7t37qz+6y222v3vufM2o/EnxFqnxd+JPh7WPjR8Z9AtvD/iG303SrHwZ8Oo9ZsY7ZtMspyZLoaJeYkMs8pKvMCFKnaAQTlg4+1o053vKUpp83urSpKKSfuq1kru+97tdOjGWo1VFK0fZxlpq7vmvpq+itprra59WQqyRIjSvIVUAu4AZjjqQABk+wH0qpO8m0rGFPSKu7+b3+ei/Jeg+pLCgAoAKAKesf8gi+/wCvaX/0E1wZr/uFf/BL/wBJZ0YP/eKf+JfmfFtn8aPg9rv/AATzn+H2hfFjwbqHim1+D7wz6Ja67azX8UkOk/vVe3WQyKU2tuBUFcHOMV7ebz9pj/b0pLlVak+beKXtoe87Ne7drqvUMq/dY1wqaNzq2T0b1m9Plr6amp8QvjBaeMv2fvitoU/7T/wU8fy/8K/1eWLSfB1oLe/iK2x3SuTqt2WjUEggRrywO4dDzzcVVhUl9mtRblf3VH20Lt+V2tbpLzvphkV6c8PD4fdtZ735Hp01STvp06WPQ734k/Db4ufEz4Ur8GvGvh3xfq/h/Ubq71m+8P6jb366Zo76fNHNFcywlxEs1wbMLExUyPCGAPksVqjF/XKtZL3PZyUn0d5RcI36y5k5pX0jGemuvFh2oZZToT+N+y5V1Tj8Umt0lDng30lUjH7V16/8TfFV14K8A634k061F1qNtamPTbYsB9pvpCI7aEE93meNP+BVw4mNWpT9jQdpzajFvZOTspPyjfmk+kU30PSw/s1Pnr/BFOUrb8sU5St52Tt5nxj4lfxZ8DPCyeBPjP8A8Ix4fs73XvBPie2vbfxHJfQTS2Ws6db6tdz3Fxa2vlE/6HO67WUGWRy5ycehh61D61Spw92NKcuVO1o06lCsoQi95cs4zbbS1qQir6Jc04V5UK9WSvKrSqczS1dVPmbaV0nOMrQjd+7Rdrpaet/Fv4+/AnV/Fnwf8YaT8avAd7oOh+OJ01TVLfxHZyWdi0ug6osYnmWQpEXbhQxGTwM1lh/3eJcp6KVKok31anQbS7tLVpa21Nar9pgqtOGslKk2lul7Tdrto9fJ9j37wb488D/EXRz4h+H3jLQvE+liZrc32jajDe2/mqAWTzImZdwBGRnIyPWlKEoJOSsnqvNXauvmmvVMzjOM21F3a0fk7J2fyafo0eUeJPGfgT4WftA614v+MPiXS/Dem6t4X03T/Dms65NHa2CmO4u3vrRLqXEcc7lrWQxFg0qRoyhxA3l4wnSjh61Kpbmc+ZrrKmoQUUl9pRn7W6V+VzV0vaK+leE5So1FrBJrTpUbbk5dlKCgou9rwmtH8XjXw40H4gL8TPAEPwvvdK8G2lzo/j2+0G38SeG7m9S30KXWtOe2iW0S5s5IAyskkas/7uJlQoOAnThqeIpUqlPEP3406Cknuver8kW7/FCnywnpdyi9bptvGTp1V7WGsZV7pp6N+w9+S7qVRTkmrKXNzptPX0yDTPi1dftSeLV8I+NvCOm3EHgfwqNYfUvC1zfJeN9q1bm3WPUITbDIk4dpvvLz8pLGFcfZ1ZW/d+3en2reypfatbay+DfW3RZ4tT9nho3XtOSprb3b80Ps3va+tubbS/U+jayGfGnwD+MFr4evb/wne/tQfBPQYB8QPEkT+E9WswNfIk127PlCY6tGBJLuzGfshwHT5X6tWCftsNhY/G3SppKPfkSS+1dp2TXWzXu30rMv3WLxM/h95O8trckLvppZW30abv0PsupJCgDyb9rUZ/Zf+K4wDnwdq3B6H/RZKxqR550Y8qlerS0ez/ew0ej0fXR+jO/LNMVH5/kz53+J3wH1fwp8JfiN47t/hF8K/hdp1n8NPEFhc2Hga6edtdkngRka7P8AZ9mqrD5LFMrKczNgoN2/on7tXkl7ynUoJQfwXVaL5m9dbPlVo/DKV76I4sk/evDNbpczm/ia9m1y+km1KXvP3oR0e61vBfguTwh+0B4T0az+Anwx+Duq2uiX+r6fe+Drrzl8ZL9naKTS3ZbGyAELvBdOku4kxxNGCFkeOK9WrCjjJYdvnhBpQ6NtpxqLWz5JRdPa6dTVxUkqnLhY06lDBqs7wnKF6n2o2i2421fNOHM93G0ZfFJe7JY+G/hvpXwQ+HPxo8Kpp3/C2db1bQYZfEdqqjWNa1ma7iTUrC7lyJZkwLxJbaRikKwHCR/Z12dc4UsNmdKhgP4UpWsnpKg1eVR/zNQ/eqbu3UUXdylrd6tbDYmpjUlWjGba/wCfdVfBCOrslNxpRSdpQfLrGWsPiOz+F7+APiL8Zfid8O9V8UeNfC/ivWRq2t6MdNTxB4QtLOeSSxktJr64jNtClpHaypFCzeabguYn86TPFhqiw9HCVqenNZyl/NUc+WcJ21kuZuly2a9klG9uVvsrUHi8ZXw8rOyioxeyg6aanHpF3cqjn7rjO7veOn2Lp93HqFhbX8IcR3MKTKHADYZQRnHGea3rU3RqSpy3Ta+44sPVVejCrHaST131V9bHxhY/Df4T6V+zn8QvjL/whPh7T/iBYeJfGFzpHim102GPWRqqa7ex2CR3SBZnZ5RBCIt+JFfyiCrFTjS5sPSy9YVWnKOHSS0UnKMFKMl1Uk2p3urNt7HoVI0q+Y4mOLf7pP3nvywVKMpSW9nFXlFrVSSa1sWdD+FVx8QPi98XNZ1T9mP4LeP508VWUNxqXjG+EN7bP/YemM8ESf2VeZiUsWH75fmdhtH3m3w8KdKlTcPdjz1bSWsmlWqK7Xu6pba7JarZcVWpVnKn7T4/Y0m4vRJvmv33e+nRbntnwIijh8e/G+GKJI0j8dW6qiDCqBoGlAAD0FKnJywNGTd23W/9P1CsRFQxailZKlS0Wy+PRHimtNffE34p6xeeOvh34kX4f/EO+vPAP9vyTWCWH2CNQumywBbk3azDUYLloZHt1XN6rK33M8uDhKrh1BS5J1l7aD3aqQ9+jKFrpRWHTnJSteaS62lri6vsanOkpxotU5J/C41PcrKSdrydWUKbtf3IOzvdHqf7Len+IfE9lqnxa+IuoW+qeLDNceC0uoVISOz0m7mtZHQEfI1zcxTXMgHHzxJyIlNdnPGVCNaMeV11GrJLZc0bwhF6NwhFtq+qnOo1pIwqUvZYmWGu3GheEW92pKMnKT6zkuRStp7iaSuyb9pPwp4W8b+Mvgp4Y8aeGtK1/Rr3xrdfadO1SzjurabboWpuu+KQFGwyqwyOCAeorHDU4TxcnJXtRqNeT9pRV18mzerOUMBVcXb3qX4zVzyn4kaL4b8E+J/EPw9+GelWWk+DtM8TfDa7n0rTYVhsNN1mbxBGZo4YkIjgaS2WzleJFUZdZCN0rFtctnKpVpOTvGNWrGLev/MNNziv7sZNNdFKU0loyMVCNPD1eVWlKhVcrdUmlTk/7zaqRb3ahFPRRNnQvH3jZfj/AC/EybwD4hh8NeJ9Vu/Blpr1xLYDTJbOJAunbEW5N0WfUIboIzwKhGocPjYTx4eVVYOcaa9+tCVWKerlOKc6XLa6UXhk5SUrNzSW+jrF8qqxbfu0ZRg7dFNqNW6drz9tKnDS9oU990YHhVPhJ4b+HXww+N2u/D3WdS8a6rrGnp4j8d6IdMj1Wz12e8jtbix1CW4uEuZIDPPJataxrMI4o9oWPy4yO+nGlTxdGhgnanOKUG/hqxlBtOaWspO3tZNpWqLm0aaWOJ5qkcVWxCvKnKba601CWnI3pFKKUIpNc8ZWs1N3+xNY/wCQRff9e0v/AKCa8jNf9wr/AOCX/pLOvB/7xT/xL8z5N/Yy+EUFj4E+F3jWf9mL4K6Vnw1Y3SeL9OvRJ4gkZ7MYnaM6THiWTd+8/wBLON7/ADSfxfQYz9xiq0fgeqtHbfb7Pu2v07K2t1wT/eyn9pe0n8XlOW2+zStttfTY+vq843Kesf8AIIvv+vaX/wBBNcGa/wC4V/8ABL/0lnRg/wDeKf8AiX5nxV+zT8B9XuPh18IviBpnwi+FfgWHS9AtdWvPE3h+6eXXtfhk0t4/s90g0+3CCZplll3XE4DRAAOcSL6Off7N9cb91ezqx5I/C21pfbSNuZe7fmUdle+OH/fV+Ve8/bfE948tVt8u+rS9nuvclL/Cch8GfA9to3h/9nQ3XwH+GXw9bxFHo17Z/E3Q7rzNVuriKCOc2FwFsIGjn1CITRNvuJIyGmUtK5jST0Kn7vNKlP4HFTfIvhmuWUXFbaU7qrZx+wnFe7KUObFe9hq0viUqkouT3pv2vuytq/iShFp6NrmtF8svTte8M/DHVPgv8TvjJ4zXTo/ij4f1bX4l8Soq/wBuaHqEN5Kml2VrNkywAxmyWO3QhJ1nBKyC4YyeNerh8PhauAinWmqbS/5+VpJKpCe3MufmpTTdoQTjpGCS9GnCnXx9Sjjf4Sb0b0jRSvGov5W4L2vMrNVHJ6STS077wz4S+JHiP4n3fxw+FKfEDxX4ej0qHTNA22H2vTNKn0+BmutPa9uIorYtdtfF7hJY3LWqruYwxga4t0MPQq18PKSSqVFKotJwUdadpaNJU1CpG1/fnN2+JLkw/ta7w1LEJO9GDUJK6nKUpKpeNrOTklBpqyioq9pa++fBfxVpXjj4SeDvF2hXes3WnatolndWtxrTRNqE0bRLte5MRMZlI5YoSpYkjiu3HQlDET50k3raKslfWyXRa7dDHDtcnLFt8rcdXf4W47pu+2ju7rW55HP4J+EHxF8cfF7VPjvp+g6jqHhK9iFlPqxVZ/Deh/2bBLFeWkjHdZhpvtkn2qEoxkiYb8wKE8ubhRy9YpScal5804/EpRqS9nFPdWp+zlGGzc+a15yb7WqlTGQw/KpRcY8kXqpp/G3F6NupzU3dX5YQvo034x4K8GeJvi744ttU8U/A34a/FHWB8LPCUs1x8Rrg209uZJ9U2TIv9nXhMkyqrSj90Qyr16L2V6FWVLEc8I06kp2ly/ZqOhR54q1vdhNtRtL07vOc6a9hGnNypp1+XW6lBVUoSu924Ws2ndO7ff7K+E3g/VPh98MvC/gfW9cOs3+haXb2FxfEMPPeNApI3Fm28YG4k4AySa1xdVV6znFt7au15WSTlK2nNJ+9K2l27GFKLhF3SjdyfKvhim21GO3uxT5Y6LRLRbHyfqd4+i/F/wCO2iwylG+KXiG38JLhmVvNj0rSi3llVJ3rZ3moTdelsTjgkeVVip5T9Wez9tUt0ap1Kzq83+NRo0/O9j0Kz9lj6WJjpy06cL/36jkqPyjNSb7KRynwb+HA8fX/AIURfgF8KviULD4LeA8L45vPs4sN41D/AI9v+Jbe537fn/1eNife/h93HR/2nGT5VrXlr1f7qlo9Nlutd29F14ptRVGmm0r4jTppW9d1stOr179p4n1EfBf9ofVfGWl+HNH0RtK+HHh/wzFpGmH/AIl9tNdvq7WttAVhQlDe2trBGRHHnzR8oJC1wwjLExr4aE3evVcIye/OqdDkk9XZQpurJ62Xc0rRp0aeFr1o2jSVSc+XX3OdKaWiu3KUJba27nsH7F+hReGPgVF4bgmeWPSvFHiiyWRzlnEeuXqbmPcnGSfU1tVnGpRw84R5YulSslsl7ONkvTYymqixmI9q7y5ldrq/Zwu/m7s8/wDiR8Of+FgftV+LR/woP4V/Ev7D4K8OceObzyBYb7vVf+Pf/iXXud+35/8AV42J97+HkwsLUa0+VfxWr9f4VLTbZbrXdvRdenFy0w0bv4amnT4o677rpp1evf6d8JaRBoPhfSdFtvD2k6DHZWcMA0vSSDZWW1ADDARHHmNTwp8tMgD5V6DorT56jlzOXm92ul9X+b9TlpR5YWaS8ltd6vot99jWrI0CgAoAqaqjyaXeRxoWdreRVVRkklTgAVxZlCVTBVoQV24ysvkzfCtRrwb2uvzPjbwT8LPit4P+GvwG1Lxt4i+IPizwVYWuiDxH4Hk0ezS50S9SOF7G5VLSyjvZYLS5RBLA7s4G2R2cROj+7XqRWbSu+a/MoT/lm003K1o2nByipNKMJNNrVSp8VZOeGrOnp78+aK+3TdR35b3d9ptK/tI3jG10pbut2+uad8FPiV+zXL4I8Yz+LPFGpeJ7fR5rTw5ez6ZcwatfXE9vctqKx/Y4UVLoeYssyOpicbSSgbz8M/bLB09nSdFTvokqMo80k3ZSTjHmjy3b5lC3OnFd7rrC42tjGrxl70UtW26cY8tlez5043lZac7tB8xs23gDxnoniT4s/Enw74Wvpde0vxV51jbmFoj4g0h9C0yK6toWfCybpIN0TZ2i4tlUsoMlcuNv/ZtopvnjXjKK3tKrUlCVuso35o6NuEqkYWdS5lhqKjiaNJyV4U6KjLopRcuZN9FJJKXRPkm03CKPU/2ZtL1TRP2dfhjo+uaXeabqNj4R0m3u7O8gaGe3mS0jDxyRsAyOpBBUgEEEGvazaUZ46rKDTTk9VqmceHbkpSaavOb13s5ya/A8J1rwJ48X4wfECXTvBmtPpvj7xkmkX90lkwhbTYtK0m5892KHdAws7+0DA7fNuQnUnHizg3l/sbfZqz81KnVrOlFLvOVWMrdYxuro9HESTxMKy15YU6f/AG7VbjUlfvBKL8t3pqch8N9J8WeBL7wu/iPX/jV4AVvhJ4M01m8J/D2XWfPu7YX3n29zv0m+8iWHzY/k/dN+9OQ2Bt9fGVYTxGK5ZXvWckujTp01zJ21u01u1psuvNUi37NpLR19b6rmq3Wl9pLVO3az79V440X4gXnxO1L4leBNC8ZarNeeEfDHh601a90OWxvJhePq9rPPLG9tH5TQS3FldzoIo/LSPcUUbVPNTpQqSlRqxShWqyjJX0jSlToTk1q3f906cbu/NJxb5rlVarhRoVqfvyoRqTSatzTjJRUXovijKbVlrZNX6+1fsueF7zwZ8KpvDt5ol1pItvFPiY21rc27QsLV9avHgYKwB2NEyMpxhlZSMgiqqVZVqNCc373sqd/KXIrp9mnuuhlKmqWJrRg7x5lZ90qcFe/Xb77nmfxO/tfQf2lfEuvT+MfjB4Q0zUfCOhW1te+CPAja9BfzQ3WpNLHK50q/WNoxLGQAYyRNzu4282GdqVWDbu6l7W0t7Omrp21u009XtsuvTifeWHaSdozTd9VeUWla/W19um/f6Q8H38ep+FtJvor3WLxZrSIi51jTnsL6b5QDJPbvDCYZGxlk8qPBJwijArorL327JX1sndK+tt3t5u62etzlpO8d291dqz0duy+WlmtVobFZGgUAFABQAUAfPP7QfxA8Q+H/AIueCfB1v8RPH/hXRNV0DWtRu28F+Ek16+nubeewSHfEdOvnjiC3E2WEajcUBbJAMUffqVlJv3VTsrae86nNd2392Nk2utk9TWquTDU5xSu5uLd+nI3or912elzznUPi58VrLU/A2h+PviT8UfCul6lpvinUBfaJ4Egvtc1C1tNQtI9OuL6yGl3RtCbad2kAt4AGKbljYiOqU4qMqld8so06UpJawi5OpzNy1s+WMW1zWjJySukJwbglQXMnV5U3pJr2d2ktL2qXjH3buCT1vzPqfAfxU+JvjTwd4b0jQvHOqXWn+PvFdxZeF/HWoaPawanceHY9Pe8a9NoYY4FnaSKa3hL2yqY/LmaF+knRKhOU4Uaq5JxhOpNLXSNSMILXmSc41Kc572XNFKEmuTmdeEVUqUnzxcoQhdaKbi3U25W4wUJtP+e0feirvR8U/E34ofCO+8SfDW48Xx+LdTnt9Afwxr2tWdrFcW8uqakdOYX0dosEMqwylZUMUcRdCYzll8xueh/tslhV7s1NKUl/z7lGpUur8y9oo0qkbNct/Ztxs5HRJRwy+sS96PJUlyvT3qfJpdW9yXtIX6xtN81nFR7D4d6xd6D8V9R+G1/+0ppfxBuItL+03eiavc6VF4h0u5VkIdbfT7eAG2kilBbzY9yMIyGZZCF0pSVanUcVdRas1d23UlPW2jUeWyTu5qV/dthOE6Lp+0lrJap6J6XTh11966bask1a0ubpfjX4w8R+DPA4u/B62Y1zVdV0zQrCe9iMttazXt5FbC4lQMpdYxKX2Bl3FQuRuyMlB1q9PDp8vO3drdKMJVJWvdczjBqN00pNNpq6e6nCjTnXnHmUFe3dtqMU+0eaSc30gpNao81+Ktv8dvgv8M/HvjPS/jTfeK7HTvB2p30U/iDTtNj1DTNUgiL28tt9js4YJYW+bfHOjEFEKsQWWrhNOrTpyXuyqUkmr396pGMoy6WcXpJWlF3+LmThpgqHta1NTd9+ZbJrlbTXVNSWzbTT3Tj7/W/tFfErU/hb8KbLxzZ6u+niHxB4dgv7hLQXLfYp9TtorpRHscsWhkkUbFL8/LhsUOUYY2lSkm4ylNWV22/Z1HFK2rbko2S1b06nFgnKvl068n76pOSbskpWTu9l9+hP8EfHerfF62vfif8A23NZ6LPNcaXZ+FntEin0ySCUpIdQ8yMTx325WDQ7ljjUhdsjDzWcIShQjOo03USkmneKi07Ri1pJ/wA71SmuSKXK5T0lJSquELpQundNOT0fM09VG1nTWjlCXPL44xp2/jH4j8XWdx4P8D+CdVXRtQ8ba0+ly6ybeOd9NtYrS4uppIY5MxtcFbfZH5iuis+9kkCFGinF1q/sr2jGEpu1rtRlCKirppXlOLbs/cUkrNqSuclRoSqWvJtQj2Tld80rW0jGMraq8+SOzZ5v8W2/aI+FPgfUI9A+McWtHU9e8NafoWua7pNm2oWc13qkFrdQXMNrbwW09sY5AVZFjlG+QbiQjrVJyqYijScV8b0u0pxjTnNxk9XF80bc0fste6nFupXJCNOtVk3aNObe14yVrOPR6N3jK9mt2pWjpL8SfF3xI+I3hfwNpXijUvBf9p+FfED65b6dHZXF3pmsWN9pkRVXuYJUbaJ5wpKFJI5lk28oQ6cI141alOT5bUZR2vaTqqUZbrmThyTSb5ZRklLRtxJyoUaftUvac7hK17fwnJNbOzvGcb2dmuZbxL/7MI+IOueH9R8X+OPjH4o8Vsmt69okVjqFjpEFtHHZarcWsUw+x2UEplMduu7MhQlmIQfLtqLX1ajNrWpCnNvXRygpNLW1rvrd6LXe6rwcMXVpRfuwlZba3jF66dG3tbzG/tQeOvEPg1vh1Y6N4z8VeGbPxF4ok07VLvwvoCazqbW66ZezqkNs1ndlsywRFisDEKGOVGSMKfv4n2cm7eznLRX1UqaV9HZWk+yvbXZG0ly4SpVSXMnBK7tpKVn1WttvPZHYfBa+fUvDNzeN46+IHilWvGRbjxr4YXQr2LCL8iW40+xLR85DmJsksA5xgdE1aEdFrfVO73tqru22isnbXVNM5ou85avppbT5O2vnq1p0dz0GsjQKACgD588e/s7al8TfjF458R3/AIh8Z+FbTUvB2j6TomueGvFd5pcsV7FPqLSs0NrOgmMYnt2UXCMnzsF6vWUaco4aqoO1R1OZXu1b2dNK6vazcZKVrSts17rW9SrFzw9480YxmpdHdyjaz32u1urpcyex5xL8JviFFP8ADC58RfATxo0HhHw/r+g6pbfD7xrDpEkt7Ld2Tx36XH9q2k8sFyIJ5mWWVpd7gyqzgOel1ITq1Kqi4qcKVo3VocvtL07K0WoJxUGlbltbld4rnUHDDqhzczjVlJya1nFxdp3d2pNtc92nzc1rxs333iXwlq+qeGPCLS/s9+O9T0vS/t0P2ObxlEvjfSLh3Ux3Fvq51fm3kQSxyqt+JSrQrtZN6LnLWrzy6xSTjpazacKi93mUlyyTXMuaN5JyacHBfu5QW3NdqWt9rSg9eVxbas0rxcrOKXLU4jV/hR8Vpdf8BeIvGPw/+KHinTtJ0vxJZJbeHvHcOn67pkF1e2Umn297erqVm10yW8DpIRcTguqlnmIExcHySn7TWcoU05R0i3GVVv3dNVGUFflSclJpRTsVUanS5aekVU5kpatL2fK7P3t6nM4+9dQaTt8K9P8AE/gzxL4r+C/hzw94d8B+LdIutO8X+H9QfTfFWvw6lqUdpa61bXM80t2b26EoEUcjqDcO+0BQAcLW0JWxmHryatHmvZWt+6qQV1ZXbbjqr73bve2S/wB2xNJJ3lCSV3e7aW2rsumtkrdrX7PxP+0N8APBOuXPhnxn8cvh9oGsWRUXOn6p4msrW5hLKGXfFJIHXKspGRyCD3rmhOM1eLv0+a0f3GsoShbmVr6/I8i8RfCbxl8R7jXf2gPBnxD1K6vZNRsNZ8K6FpdxpE2mavZ6YSbNTdtC8oF1vumDR3MSBLwBwMPm8PCeBlSlVi3L2jlJP7KqL2UnH4feWHta7aVS7V1vNfkxqnSpySjyKEZa25ov2ict7KNfSVo3cYW97RHPeNPgB8Wrr9nLxbZ+D/DUEfjvVJvGNidIuL23jGqaTqup3c0UbTqzRpIizRXEZZsKfMjJTzXIdJKjUwi3jFYaNTy9i4tSW1+R86ts4zlZOShbqpV4yxdXES097mhfzpxjKLteylazt9uMJNuKafT+NPgX8Stb1DxH8YbXxdrtj4g07UrHUND8KwtpQsr2DSSfs0M1xLC80f2gtdnKXMSqt3hwMPmadSOElDET1/eSnO+0Yz/dTcfh1WHtu2lUu1db+dSw8q2HWD+FqlCEXrrJJVE5W5tI17KXLG8oQXxKyPQU/ab/AGcPEUY0PR/j/wDDa61XU1+yWthD4u06SeW4kG1IVVJjucsQoC5yTxmufHYapisPVw+HXNKUZJW63Ttb/gnXQqxw9SNWv7ii03fpbe/p1PLP2YPh/wCIfh1pXgPQfEfwR+Nml6xpGkW2najqOofEaG+8PwzpbCOV1sBrkqeTuB8tUtPkypVEx8vq1q0K1epKm7Rlf4tX3Sv7zu7Wvfrq7NnNUi1KUnr78muXTRydm/h2Tu099dGz6qriNQoAKACgAoAKAOe8e+GtW8WeGp9K0DxZfeG9UWWG6sdStRv8qeGRZEEsWVE0DFdksRZd8bOoZCQyy+ZThUg9Yu9mrpqzTTV1o03azTTtJNNIqPI041FdPs7Na3TT1s00t009pKUW4vyHxR+zj4+8bpqfiPxN8T/DY8aXU2gmz1DTvCEtvpsUOlakL+FZrRr+SadmlLqzfakAQgIqncz3Sf1eaqUd+bmd9U/3c6aslaztNtvVu0U9IxSJS9rB0qvw8k4K2jXtOXmu3e9uRcqsrNyve+npfhPRPi3FHqNv8SfHPhHW4bmDyrUaH4VudKaFjkM0hm1C6EgwRgAJjB5OeMcVRjicNUoPRyTV+iTTT067rqtn30KU5Uq0ai2Wtu+qtr069H07a89oUPiP4C/DPwP8ONA+HPiv4jjQdFttIlvdDbSrQL9mhjjEkkd/fwbfMwSFRpMYIJHGezF4p4vFTq8tlLXpbXp309EtfUiFJQjKV9XKTtrf3pOXppe29/IxdV8GeB/jFqlv44/aF+EkGmaZpKR6Jo+hePrbR7yFby7uI1+0IYLq6gaSaQ2tvGp2yBgyrnzQKwjShDmq6OUrLbWKjzaLT7TleVm78sdFbVyqzko0ldRV2+0m7KP/AIAlLdW9/wAh3gD9mPSPCLeJdO1vXo9a0HXNAs/DFppq2BtTYabaXV/LbRrKJWLNHFfRxK6hCPsyuMFsKNynhVRnJufNGXPf3uaMKcFO7u+e9NTcm3ebbKk4+2jUhFcq9p7rSaaqyUpRa0XJfmio2+BqLvZuWZ4G/Y98GadpOm6N8YJ9J+Ktvo51aazXxF4ft5EF1qOpTXlxcvE5eIykPDEGVFx5chGBKUWrxaTcVzKFOF7bKnFp8vWKm3dq7+GC+zdzNylOTjJqMpOTV7392EYJvq4KMrN787b1Rq+F9T8bfBfRo/hjovwM8e+MdH0GSWDSdT0mTw/a2osC7PbWyJdarHMfIiZINzRpu8rIUAipVWdWEPa35oxjFtu7k4pR53q3eduZ3bbbbdr2Q6cKc5Ona0m5WX2eZ8zjstFJvlSWkbK7acnDoXw4+OWn6/4o8a+B/HXhfwvbeO9Rg1660PxP4Mk1O+024FjbWrQtcWesRwPgWqn5AwBZsOwwacVKjSjh3JSUXJppNfHOU+vZya2Ww6k1XqKtyuL5Yxs2vsuVnp3vffts7nttus6wRrdSRyTBAJHjQorNjkhSSVBPQEnHqetObi5NwVl0vq7etlf7l6EQUlFKbu+ttPwu7fe/UkqSgoAKACgAoA4z4m/D658eWOk3Gi+I5NA8QeG9SXV9F1IW4uY4bkRSRFJ4Cy+dBJFNLHJGHRirko8bhXWVzU6iq03rZxd9U4ytdNXXVKSaekoxeqvF1eMqU6U1pJLbdNNOMlo9U1ro7xbj1OUk+CnjTxXp2tv8UPi5cajrOoPYSaVP4f006XY6HJZTCe3uLaznmug1x54DSSSvIHVVj2qgKtS/dWnR0mnzXl7y+Fw5UtLQcZSUknzS5pPnVqfIotSlask4Wa5Vpe7T5m9fei1Fwe0HFNR5uZyxvFX7OvjP4naN4jX4rfFHTNT1rU/C2o+FNIm0fw2+n2GlQ3qqJ7k20t3PJNcMY4wWM6qEQKqIWdnqnyUp+1ive56cm/7tOamoR7KUleTbd2oP7CTvD1Z0Z0+Z3jC7ts3JxceaT20TfKkklzSve8eXc8bfs/Wfiv4oeDPidYeKJ9Jn8NPM2o2KWqyQ6xmwurSB3ywMUkIvJSHGdytsYHCMmFSnzrExT0rQlH/DKThea82oKMl9pRjquXXKgvY4Wlh93B09e8YSUuV+XMrx191uVr8zJZPgXv8A2Yh+zj/wlOMeDV8Jf2z9h9LQW/2jyPM9t2zzPbd3rtxdf61i1irWtUjO3+Gala/na17ab2NcHU+qVXV3vKb/APAnJ/hf5mP8QP2eNW8RXfiAeFfEXhCPSfGS20niLQ/F/g0eIdOuby3jjiivIYRdW/ly7Iog3mGVD5MJVUZWL8cqUasZUanwOTkrfFByVpckndJPWS912m5PVSaM8N/s8KVtZQgqb6KUYttcy36taSXu6O9k0zwJ4kuvhX4E8M/D74X/AAV+IHj7wlomjWNtoviXS9V8NPa6paeQhinjaXUrdmUqR8wiRT1UFSCemtiZYuo6s42e33aJ7vdK/fulsRTo+wjbmTbbk7KyvJuTSVkkrvRK6SsrsvW/wL0nxp4W8f2/jODUrJfiZqsHiH7HKsMWoeHrqOxs7eIpPBNLGbiGSzWZZY3wr4wTt3NjVhKnRp0aM7TpuUozS2lKcpp2aWi5uWSekldP3ZNG8ayqV3WqQvFwjTlB6qUYuV726SvddY2T0ltQtPg58dtF8Wv460P41eDpda1Lw3pWg6zNq3gS5uEu5LGW6dbmNIdUgEJf7W25DvGVypUHaNXU/iRgkoynz210bhCLSd/h926T1Sdm5Wu8VBezowk23TUopt6tSaavp8SSV2rJu7sr2W5qvwv+J41608f+E/ib4f0vxhcaRBo2vvdeF5rvRtSihkkkiljs1vo57eVHmlCt9qcbJXV1chGTNP2blGn8ErNp6tSSUXKL0spJJNNPSMLNNScqfvwgp/FFys1p7svstO97WTTTVnzdJWUdlq3xB+Eum2nhdvh98R/iveyrJf6h4is7zRYYpLqaR2kiSG91GB4I0PCRIjIkexQ7MGNClGypwi1GKsm2m5dW21a7bbvpFLaMYwUUjletSck3J3sk0o7JJLorLu23dybk23kQeCfjLr/jrUPjJ4M1jTPh9d+IdGsNFv8Aw/4y8LprNzCLKe7eOVZtO1hIV3i7b5dz8KvKnIpwUqMJU1JNSlz6J3TcYxad9/gT0XXdjqTVb2d4tOmpLdWak4u9vK1tfPTY9i0KHXLfR7SDxNqNjf6qkSi7ubGye0t5Ze7RwvLK0anspkcj+8ac3Fv3VZaeettei67dlpd7kRUkveffy9Or6b997LYv1JQUAFABQAUAcfpXw+/sz4reI/id/a/mf8JBomlaP9h+z7fI+xTXknmeZuO7f9sxt2jb5ecndgOk/Z0ZUv5puf3whG3/AJJe/na2mrrP2rpPbkUl68zT+VrGdffBzQtc8b+NPEvidrbV9J8beG9O8N3ui3NoDF5NtJes5Zyx3iQXpXbtG3y85O7jN04yw08PL7U+e60afLCKt1TThzKSs07W1VzR1pKpRqQ0dNSXe/M03fysrNO6aevY5fTfgZ4/0DRfDcuh/GIS+LPCEV5pWma1q+iG9jvNGmeMrZ6jCLlJLqRBDARcRzQOZIgxBDypJtKtUnL2ja5pxiqmmkpRvaaStyS96Wl3H35+7rDkwjSpRg6UVaKk5Q7wT3hd3vB7WsnaNO7coczcf2d7ubR7jVrrx9K3xFm8Qp4sXxQmmIsMOopbfZUiSzLnFkLbdbmAzGQxu587zW80RH9x7L6vpyc1768/P8fPblvfTltbl5Kdr8mtt+2U419VJRjppyqEuaHLfm1Urybd7uU9FFqK5zwJ8P5Pg74r8afE3SfDem/EHxjr11a6Rr+mfDbRNL0CG0eNHu1mu4L7UctduL0PJI9yzuktuREFBdnTmsPR+q0ovlb5t1ZNJRSitLK2trPW7uk0gqReIqKvUkrxTS0d3zNNtvW9uWKS0SSdk22dRc6X4k+NHiDwvq2v/Dzxb8PR4H1WXVol1w6TdDUzPp95ZmKM2GoTmMp9qEhZwAdoUZySuVWgqlOr72s6c6dtbrncHzdnbkta93fyKjWcY+y5ftQlf/BJSt397v0+5PD8G/s8fEXSvB/g34aePfinoGv+C/A66a1tp2k+E5dNvNRfTtjWi3VxNqFwjIJIopWVIoyzxp8ypuRuutipTxLx843muZpLRc0k43s+qTfL7ySk1Jt2MnC8alKDtGo3zX1dpS5pJNWsn8MtHeDlG13ddZH8UfH2sTLo9z+zJ8TNNhvWFtJfXF/4aaG2VztMrrHq7SFVB3EKjNgcKTxXFXw6xlGeHcuXnTV3ra6t0NY1Pq01Uiubld7Lrbte2/nYz/g98L/jf8LtB8KeBr/4reB9Y8LeGNPt9KEMPge7tNQuLaCERp/pJ1WSNZPlUlvIIPOFGeO6tiPrNaVastZXemmr9b6X6dVpdbmMocrl7PS8nLXX4pOTXTu0n00dns/Yq5ywoAKACgAoAKACgAoAKAPAPix8QfAPw2/ad+H2u/EXxvoHhbTZvBXiW1jvNa1OGxgeY3ukMIxJMyqXKqxC5zhSexowtSClioN6tUbLq7Otf7rr7zTEwlLC0Wloqrv5fu5HnB1XSLPxRp/xtspobP4V23xcm1iDV/lSwjtJ/D01ncamHACJaS6jK7G4J8tzI024q+4vCSWDp0Y4j3FKnWjG+nKpVYzpxle3LzqMnBNK/PTgtZRQsS1iYVo0PeaVC9teaUJrmate/JTcIz/l9nO/wNmR8a5PCnxm1Txv4n8Ka5YeIvBmu3/w08MDV9MuBPZ3FxH4hla5jhnjOyUol5DuMbHazbSQwICw9GpJQppuEp1azi9n/unKpryU4tJrS8XZ3TLqYiChKUbS9lQq8y3V5Si1F+bUbtPVJxdrSV+E+I2t6l43g8Y+PNcicX0vwa8b+HHaSIoSdMOlQXIwWOQL86jg91weRgnfDyp1260Y2jXq4Sryv7KnWmoxf/cOEHb+8zXC0nhqtDCXb9jUdNv+Zxo1Jc6/xKUV/wBu7s7/AEZZdQ+N/wAJ/D95bubb4aeLLzwba+bEQAJdF1a62gljvU2P9kHPruHUEBYSKqupUqK/tKM4O+vN7GdKEpv/AB1JVL33sjy4N0suVOOjTo1Lra1apGUYrt7PllH5+Vj1D9mvwDZeH/iB8QrU3kl3Z/DzVW8G+E7eReNK0meC11N4EOTu+e6ihBPPlWduvVSTGHlL6jCpN3nO8XJ3u40ZTp00+7SUpSlvOUry2VunFxSxnJHSPKqiX9+rfnfzcbxW0FKUY2i7Gr+2bqP9kfBaHVv7e0vQ/sXi7wtcf2nqqb7Ky2a3Zt59wvmRZiTG5h5kfyg/OvUY05+zxuHlzKPvT1e2tGqrbrV7LXdrfY2jHnwuJjZu9Kei3enTR/kzc+B3xPtfH0mrWh/aC+FHxKubRYpAnga2FubJG3Amdf7RvSwYgbT+7A2t97PHRy3pcyi9Hq+muy20ej669tHfl5rVOVyWq266bvfbVdPnqesVkaBQAUAFABQAUAFAHkP7UnhrxB4t+GNjonhn+1kvpPF3hiUXOlWyT3NnHHrNo8lyiPHIn7pFaQmRGQBCWBUEUUot4yhK/Kk53emn7qotbprVtR+dlrY0cksLiE1dunJJd3bbSz18tTw74ufDj4n6Ynxd0Txje+OPiff618ONWtPAevDSIG+yRSRL9s0qaLTrWKIXMk0dvJHI65lUCNArRuJJpzSg0/dnGrRlKSTfNTjUTi4p3XNTvPmik201N3j7tPfDtQxlCbl+797R292fLZt91OOkW7KDUo7yTloeLb/U/FXwU+JvhPR/Hvx38b6rqPgbVLez0jxP8M5dKgMxtyAIZY9EszJMSdqx+axbccIxGRtOaVSFS11GrSk3rdRjVjeyW+mrSTaSurJM5cn/AHE6Cqe7aNrdE+R7vWyVrJ3tfS7bR6NN4pPxi8cfDa28GeF/GFna+ENXl13WdT13wtqmhxwRDT7m1S3i+3QwNcSSvcjiMOqpE5faTGGqkv8AaqmIbtFQkunvOco2Vt7JRc27WTjFXuzkoJ0svhhZL337Nf4VBqUpX2v7vIle7U21eMZHWftO6Tquvfs5/EzRdC0u71LUb7wpqdva2dnA009xK1s4WOONAWdiSAFAJJPFc0pKnUo1HtGpSbsm9FUi27LXRJs9fL5RhiIuTstd/Rnlvx3+IVh8UPhCNF8FaL8UrS/0rXfDOpXE8fw41u3u7a3g1e0eae2jvLApcSRIrSeWscpwhJRlBFbP/fKVfmtFSldqzfvUqqWlm7N2i3ayurtNo8zAxdLATw0177otWezaSVrppXb2V03rbZ2yfGet3es/Da5+weKfjb4+k0nxZ4T1e4i8SfDW60+4trW31m2lna1it9Hs3ucRozuqrM4CAgLnl0Zxp4ihVktIynd6t+9RqRWna+l0tHL3nqjVpzo4iknrKlNJaWvp17u+ib16LRnpvh7Wp/ip8b9E8deG/DniXTfDvhXw7qenXV9rug3+jSXt3ez2jJbxW97HDM6xraM7SGMpmSNVYt5gVYeLpqvVnopKEUrrVxcpOVuijdRV7X5pWuohWmpwp0Y7qTk3rolFxSTtrzuV2k9PZrmXvRD9rnTNX1T4PLHokfiDz7bxP4cvZJtA0ttR1C1gh1e1lluIbZYZjK0UaNJt8qQfJyjDIOMXyYuhNtpJyu0r2vSqJX0ejbSvbrutzePvYfEQsm5U5JJu12+m639TQ+B3iGPVpNWtP+FhfFfxVIixSb/HPgZ9AFuPmGIG/sqwWUt/EP3hG1fug89Fr0r2Wj3vrr0tfZWeqWl9Xqjlvapa71W1tNPO2+u19ei0Z6xWRoFABQAUAFABQB84eOPhj8W/FXx3+IWtfDn4meJfh7cSeB9CtdL1O20iwu9Ovr5LjVG2T/bLWYuIt8ZZIXjYCYbicpjKCqQwtZwd5e1bUXZJr2dLVO11zWcebVJq/K7NPerKlKeGU1oo1Ltbq8o28vOzs3aya1Z5ZZ2Oq6Hqnwr1c2Xxo+HH9m+HvFNh4hu9C8HzeIL8a3PqNhNciVjpl3HJDczLc3CXEcCRuFHllFzHXUp0ueo6LcacqdD2cbbRj7RKMr3anTVotOV3fmvNNSfPKNR0FGtaVRVpOUr7+40pxtZcsly2STUU+VpSi0vRfE/hDxv8eLDwt4X8L+L9Wk0fRbLUr3U9b+IvgO7gn1G4uUmsooTZINLw6Qy3Z3KqhR5DbWLh656tGVWU6l+RcijHlfvXk/enF3bhOHs1Z2/5ePlslppSrKgopXk+fmd9rU+WSjJW96MpSi1Z703dtpoyPhb8Qdf8A/ErVtZ+L3hD4hPfz+C9A8Pz6hp3gPWtShv9Q0291WG6mVrS2mCrJvinQscMk6EEjmuiWKhWoVKsYcrqT9pyL7PPRpXgm1FPlmpQ6fDeyTRjLDyoKhR5uZUlUhzaXa548knZvWUEpPs7xdpJpe2fs/6B4h0H4evJ4m0qXSbzWtb1jXl0yZw0mnw31/PcxW8hDMokVJV3hSVDlgOBmlKHsKNHDtpyhCMW1qrpapPqo/AnrdRTTsypTVavVrRXuylp0ulGMeZppNOfLztNXTlaWqZxOq+MrT4aftLeMfEHiXwx42n0zW/CHh61sbzRfBmr6zBJNb3WqNNGZLG2mVGUTxHDkHDjFY0aqhhq1Oz5vauVrbr2VJKzdlvFrfdamuJjzvDyWyjUT12blFrTfVJnnWl+GPi34U1zR/FWneCNVt9X1Xw547urC1+zSTx6ReaxrlhNYW1zJHvSNlWTzJAG2qIpyPljJpvDS+q1Mv57SdPDU3Japa1VNxenMqKlZWfvKMbP3kXOtTnJYrl5oKrKfLs5RhQcU7NJxdVxvZq6lOz964yb4J/GD4e6PffDvFj41sbq18O6/Yw6HoM+l2082g3loLiznae8nj+03drHAEaSWNJGt2yoAY1t9Zj7b20oWVOoqllso1Iyg1TjbRUJRjWjBNuUptqz1OX2U5U3Fzu6lKpTbf8AO+acZSe79q51IzlZKKUbtNpP1HwN8QfGnxA+OUd9pfhJ38F2+iXSyahrXw91Tw/q2kzu9sY7RbrUJE+2pM0czuLe3CJ5EO9iShZUIcsKrqNa25Wnbms5aOOsvdi7qTsm5OyvzJOvLSkop3u7p68q5Xd8y91Ny5YpJyuuZ3sk3d/a50zV9U+Dyx6JH4g8+28T+HL2SbQNLbUdQtYIdXtZZbiG2WGYytFGjSbfKkHycowyDhF8mLoTbaScrtK9r0qiV9Ho20r267rc6I+9h8RCyblTkkm7Xb6brf1ND4HeIY9Wk1a0/wCFhfFfxVIixSb/ABz4GfQBbj5hiBv7KsFlLfxD94RtX7oPPRa9K9lo97669LX2VnqlpfV6o5b2qWu9VtbTTztvrtfXotGesVkaBQAUAFABQBU1VHk0u8jjQs7W8iqqjJJKnAArizKEqmCrQgrtxlZfJm+FajXg3tdfmfG3gn4WfFbwf8NfgNqXjbxF8QfFngqwtdEHiPwPJo9mlzol6kcL2NyqWllHeywWlyiCWB3ZwNsjs4idH92vUis2ld81+ZQn/LNppuVrRtODlFSaUYSabWqlT4qyc8NWdPT3580V9um6jvy3u77TaV/aRvGNrpS1fgzf6n4P1e90jxD4++PGiTf8J1r1wPDlp8M5bnRJIZ9ZuZYj9uGiSv5M0ciSNILzCiQkOgGF4MHJPD4eL95qlCLUvds1BJr7Pwva/bVtXv0Zh/vWIqLRNppx1bShHW3va6NWS6aK+pfh8D/GjSPFUHx9u5rW4sdf8Q3b3nhy08MXn9tw6VqEcVjAs032lgywrb6fcSRC0Qp5UmW+Vi3DUpyhgnhpK8qlKonbRRnNOsuZK6lKMl9XjK6SjJtO2j1m+fEOpB29nOFr2fNGm3TlZ6e7JSqVktXKXKldtRKfgLVtT8Zfs9/Cf4F6N4G8dWPijSo/Cg1ebWPCGraTaaQumzW091Kbq6ghhlYfZjGiQyOzvIpAKB2X3MTUjiM2WKg/3cZSm3tdcskopPVubkotWdouTdrHG06VHE02rym6sYrde/OVpXV0uVP2ibtdxUU+Zo+sdVR5NLvI40LO1vIqqoySSpwAK8PMoSqYKtCCu3GVl8mdmFajXg3tdfmfIVj4qbXP2G5vghY+BviPH40t/hZJpD6fdfD/AFy1U3sWmbGhW4mtFgd96lVCud5wF3ZGfZzFrGY721GVo+1pyvoml7WGqUuy1ejsk21ZMMtksNi37XrOp5rVzau1ok11bWrS3aR33xg+FfxAHwgtvD0PxO8e+LdSvPFnhSeK7uNN0prvSIotXtXlnhS0sIoyI0BkYzxyqojyw2hgcE1LG0LO1pVG5eTpVEk73jZvRaJ3la9+W3Bgk4ZdV5lq6LSg9r22X2rva129FbW9/TfAPwli8GeItT8Zaz478TeMvEOqWkGnPqeu/Ykkhs4XkdII4rK2t4VXfLI5byy7FuWIVQIg1ThKEFbmabfV2Vo38oq9krayk+ptJOcoyk/hTSWllzNOT82+WN730irW1v5/+1dZau958K9Z02+8a6ZbaP4umub7VvCPh5ta1DT4W0i/iEgthaXYKtJJHGS0DgeZ/CcMMqT5MXzNtJ05rRaNudJpN2drpN9Nt+j6Je9gqkEk3zU3Zu20021qtlr+jO7+Cutx6x4cuwvjD4heJXguyGvfGvhR9BvBlFIjjiOn2KyRjrvETcswLnAA6JK8IySS3W+r63avpuktEnbq0zli/fkrvo9tF6O2u2ura8k0ehVkaBQAUAFABQAUAFABQBxPxt8I6r4++D3jXwToew6jrmhXtjapJKY0klkhZVjdx91WJCsfRjWVRuLhUUebknCfLp7yhOMnHXT3kra6a6tI3w7SqWc3C6a5lvHmTXOvON+ZeaRxVt8S7b4lXfh7wXpXwX8WW+pQs81/ceIPDdzp1r4VeO3dPOhu54fIu51kfyo/sckgZWdxIIxuJjqDx0avsZ6OM0pu6lecXFJRdp3ld810lGPNzPmcYT58JUWCjCFWF3FwTgtYtRkm7y1jyrlvHdt8tlu48DA+ua58HPBX7N1p8MvFlh4t0Cbw9YahNdaLcx6VpsWm3NvJLqEWplRa3ClbcPCkMzTFpY1eOMrKI/QrV44/MoY6n7kFP2jvo0k7ulbq539k3HmhyOUk3DV5qnLCYavhaknOUoTgpb+0c4te0e/L8XtJKTupJxV5ct+K8afDP4iaH+zT8Rtc8I+A9Zvtc1+Xxtour6DBZyC91KyutX1B7C7hhODI8RnDrgZeC4lK7yIweXDfu3gab+BrC839ycPZ3k10uk4VNL+7Tcmo0mj04Sh/aVfEX1jK6f8AND2avFPrZ3lDdKSlFJOpJr6E1LRNZf8AaP8AAWuJpF62m2fgXX7S5vBbuYIZ5LvSWjieTG1XZYpSqk5IjcgfKca0mlPFt/a9lbzs617d7XV+113PIoxay3CU2vejJXXVfumtV0109dD1qsTpCgAoAKACgAoAKACgAoAhvLf7XaT2u/Z50bR7sZxkYziufFUPrNCdC9uZNX7XVjSjU9lUjUtezT+4+fdO/Z2+MS/BGf8AZ+1v4yeDbrwsfCMvhOCe08C3VvqCR/ZDbxTNK2qyRuy/KzKIlDYIBTOR3YmvLE1vrMvj5ozXa8Zxnqt2nZq101e99LMw1T6rX9rT25pNp7+9zOyelrN72eitbW66DxJ8J/jf498A+KPhx48+LPgefSfEnh+80VZNI8DXdncW8k0RjWYtLq06uq5JMexS3HzrWU3zSVRfFGUJrteM4z1XVOzW63vfSzjAv6g6ahrGKtru1ytb9Hs72fa2t1Mnw4+Jh1XSvGnxQ8V6V42PghbjUNB0Hwt4b/sY3F+1u8Ikka91GdJZBFJKkQMkEamZ2ct8hRqp7Kc66i3OS5VqrJSknJpO2rsle+kVJJNyMqNDlowwilaC5b3vd8q91Nr7N/ea5dZRg7rls26746ufHmj3fgP4mfATx34S8OeJ4/7Eu9X1jV/DsdtC10RBEm631SWYSySyRxx+XGzGWSMAZNT7Pn1U+WUWpRfVSi1KLWjV00mrq11roaxq+yaly8y2admmno1JNq8Wm1JdVda7Etl8GvH+ta1ol58VfivaeKLDwm81xolvaeHRp0s108Elul3qMnnyJczJFK+0QR2sW93fy+I1jyr01Xp1eZJTnCUE18MOZWk4xbbu17us3aDlHXmbCm3RtTi24KSk09ZNRlzRi5aaJpN+7duMW3bmUsHVv2VLS8+Hnws8JWvjW5tdT+GX9hRSajb2C41qz06e3na1lhaTCLJLaxOrbyYmHBZS6v21sU/7QlmUY781497wnGOrt70eeXK3paUlpzXUuHPh62Gbt7RztL+X2kry9U1pJdXGMt4o6uP4o+PtYmXR7n9mT4mabDesLaS+uL/w00NsrnaZXWPV2kKqDuIVGbA4UniuGvh1jKM8O5cvOmrvW11boaRqfVpqpFc3K72XW3a9t/Oxn/B74X/G/wCF2g+FPA1/8VvA+seFvDGn2+lCGHwPd2moXFtBCI0/0k6rJGsnyqS3kEHnCjPHdWxH1mtKtWWsrvTTV+t9L9Oq0utzGUOVy9npeTlrr8UnJrp3aT6aOz2fsVc5YUAFABQAUAFABQAUAclo/wAIfhP4e8U6h440D4X+EtM8R6t532/WLPRLaG+u/NYNL5s6IJJN7AM24ncRk5qYxjGk6EVaDVnHo12a2sOcnUnGpN3lG1m91ZWVn0stF5aGT4e/Z0/Z88I65a+JvCnwJ+Hmi6xYuZbXUNP8MWNtcwOQQWSWOIOpwSMgjgmtISlTd4O2607NWa+a0fkTUSq/xNdb6663vf1vr6nQ634MivdM1a18LazdeDtR1q4S7u9Y0OzsvtkkyrGnmN9pgmikcxxJGWkjY7FABG1SM2m1GMXZJt20trdv727u1m3rfV3tSXM5SV3a2t9lt913Zba7GR4P+Hfirw3qcl9r/wAcPG3jG0kgaE6drdnokduCxH7zNlp9vKWABGC5XDHKngi2oThKnOKaemv4+WuzumR7ykpRbVtdP6+eltUYHxP8OfCeKL4afCnxN8HPCXiHw7r/AIhfQ9P02+0u2kstIMOkaheJNFbPE0fC2JhCqEwJiQcLtZT/AHs1UnrJaXe9tOvyX3IqMnBOMXZPV+bve7766+upoT/s0/s5XWk2mg3XwA+G82mafLLPaWUnhWwaC3kl2+a8cZi2oz+Wm4gAtsXOcCiXvNSe6Vl6Xbt6Xbdu7b6sUfcTjHRN3fm7JXfnZJX7JIfefs4/s86ho2n+HL/4D/Du50nSGmfT7CbwvYvb2jTENKYozFtjLlVLFQNxAznFD95qT3St8rt29Ltu3dt9Qj7qcY6Ju783a1352SV+2hb1z4XTy6TpHh/4d/EHXfhppWjQtbw2HhTTtHW3aPjYnl3ljcLGqYO0RBB8xznjBJznPnnJvRKz8tF57WW9kkrJBFQhDkjFLVv79X5avV6Xv1Mt/wBn3wN4ksIrT40Q23xfntJZJLG88b+HtGuprFHCh4oRb2UKKpKAn5CxPViAABqF1JRSls31a6J+mtrdwTmrx5ny9ul+/q/006na+EvBfg7wBosfhrwJ4T0bw3pELvJHp+kWEVnbIzHLMIolVQSeSQOTVSnKSSk7paLyV76fNt+rJjCMW3FWvq/Ppr8kl8jZqSgoAKACgAoAKACgDiPH3wui8a6ppfiTSvGviPwf4g0iKe1g1fQmtGma0mKGW3kivIJ7eSNniifLRF1aMbGXc4aYxcJynF25kk1pZ2bcd9nG8rNWdpSWzaKclKKjJJ21T6q9r2a6NJXTvF2i2uaMWuQm/Zm0+31DRdf8MfFjx14d1/SYdUiuNYsv7LnuNTbUZ4Z7uS4S7spoQzy28bAQxxKgG1FVMKKj+7vGl7sGorlW3uynK93eV3KpNybbu3dik3Ujapq+bmv1uoKmtrKyglFadLu7uzqdQ+EyeIfBlh4O8Z+PfEviNrDWbDW11S8WwhvJZrO8iu4Y3FrbRQeXvhRSFiDFc/Nu+arjNQq060VrDm7680ZRd9e03a1tl53mz9nVpN3VSLi/JNJO35631fayUfifW/j/AGmuXNv4M+Gfw+1TR0K/ZrvVPHN7YXMg2jdvgj0mdEw24DErZAB4zgZQcmveVvx06dF/wO73Lkoq3K/+H+9/10PPbz4PWup+L9T0DXfjD4w8Lax8VLO58Qa94Q0KbT7rTLmO2t7CwvhFfT6WLpI9ktnHuWWGQ+YXjCEMVbpUvZrDy/eU027SVk1KTnKLs9Yttpq+q0Y/b1XUWIj7lSKSTWtuVvlfvJq6vfa19NUegwfAr4epofjnwve6fLqGi/EGfztWsLplaFV+w29kI4sKGVRFaxkElmD5IYcAPEOWKpKlOTunKSktJKUpupzJ9Gpu8WlpZdRUJfVqsKtJW5YxgluuWN0k773TalfRrQ5uH9nHUNO1iHxD4f8A2gviZpOq/wBhWHh+9vY10S6l1GCzed4JJzdabKDKPtMoLoE3cFgTyblUlKU3spy5mkklzcsYtrtdRTa2TvypLRZxhCFOnSS0pqSjvdRk07edrJJu7stW3dvXurr9orw9Iui+G/CPg3xfp9nFHHHrfiLxtNpuo3x2jdJPbWeiPbxtu3DEZ2kAHC52iOZz1cUvRt7aX16vdrZNtLSxXKoqyk36pL5adFsnv311Mmw+BfixtW1rxjY/Gfxp4F1TxfdQ6rrej+H30XUdOivltYLZjBNf6S07Lst4xltuSCdi5IpqKpQVGEm4pyaukmuaTk1p/ek7avQc5utJVJxSlZR0b2i3y79dddPLW1z2G3jeGCOGS4kndECtLIFDSEDljtAXJ6nAA9AKc5KUnJKyfRXsvLW7+9tkQi4xUW7+b6+ell9yRJUlBQAUAFABQAUAFAFPV9Lttb0q70e9lu44L2F7eV7O8mtJ1VhgmOaFllibB4dGVgeQQeamcFNWf4Nrb0/p7PQqE3CXMvxSf4M4nw18C/BXhPW7XxBpet/EKe6s2Zo49T+IniDUbZiVKnfb3V7JDIME4DoQDgjkA1pGbhe3XTZP8/z3M5RU1Z/nbb0/Lrs9D0KpKOK+L3jXVfAHhSw13Rre0muLrxR4a0R1uUZkEGoa1ZWMzAKynesVzIyHOA4UkMAVIAnjT4QeE/Huqx6xrmreNrWeOFbdU0XxxrWjwFQSQTDY3cUTNljlypYjAJwABMYKLbXXzf4dvl67lObaUe3kvz6/M3vCnhbTPBmiQ+H9IutXuLW3Z2STVtYu9UuSWYsd1xdyyzOMngM5AGAMAAVpKbna/TTZL8t/V6mcYqLbXXz/AKt6L13ZsVJQUAeaap+z34C1fU7rVrvX/iXHPeTvcSJa/E7xLbQqzMSQkMV+sca5PCIqqBwAAMUqS9kko9O+v33vf53KnJzfM/wVvyPSIo1hiSJCxVFCgsxZsD1JySfc81UpOTcmZxioRUV0+f4vV/MfSKCgCpq2kaTr+l3eia7plpqWnX8L293Z3cKzQXETjDRyIwKupBIIIIINHVPqmmvJp3T9U1dPo9SozlB80XZiapo2ka5pN1oOt6VZ6hpl7A1tdWV1AssE8LDa0bxsCrKQSCpBBFD1ak900/mndP1T1T6PUmn+5sqeltraWIdU8NeHNcl02fWtA03UJNHulvtOe6tI5Ws7lVZVmhLA+XIFZlDLggMRnk003GftV8Vmr9bS0av2a379SVGKp+yS93TTpo7rTbRq67PYy7L4YfDTTvGd18R9P+Hnhm18W3yGK616HSLdNRnQhVKvchPNYYRBgseFUdhSp/uYuNPRPdLS93d373evrruVU/eyUqmrW19bWVtPlp6abEOv/CT4U+K/FFh448UfDLwnrHiPSjEbDWL/AEW2uL20MTl4/KndDJHscll2kYYkjBopfuZOdL3W92tG9La/LT00Cp+9h7OprHs9Vrvp5mBqnwn8e6hqd1f2n7TnxL02C4neWOytdP8ADTQ2ysxIiQy6S8hVQcAu7NgcsTzSpL2aSk+a3fr62t+FipyUndK3p/wbl/TPgJ8ENI8UJ470/wCD3giHxSs73Z16Lw7ZR6i1y+fMnNwkQfzG3MWYEE7j61VNqjpRXKtUktEk9LLytp6Gc06qXtnzvTV6ttbP1ur+T2IvE/7PPwA8ba5c+JvGfwN+H2v6xelTc6hqnhmyurmYqoVd8skZdsKqgZPAAHaohCMFaKt1+b1f3mkpynbmd7afI5T4l/DH9n+08e+BZvEH7PHw+17V/G/iA6EdVvPD9k9zafZ9Ivb2OXe8LNJtXTVhVdy7Q4IPyBTpGUoTdWLtJtyv15m7t37t6t731M5wjOmqMleKXLbpy7Wtta3TY9Yl8LeGJ9Ft/DU3hzS5NIszbm309rOM20JgdXg2REbV8t0RkwPlKKRggUrvnVTqtU+qe10/TQttvmv9q9/PmvzX7813e+93cxvEHgB73Q00PwP4v1X4eqL2W+kn8NWOmh5pJWd5d6XlrcRfvJJGkZggdn5LctmGneNnpFWS0tZWSXlZKySsrdNrPmTcpSV3Ld637fPRJa30Rz0fwG0PXbGbSfjJ4jvPi9prSx3FrY+N9D0O5t7KZQ482FLawgG8q5BL7sDpjJzTUHZuK5ls+tnuvR2XToSnNaKTSe66Ptf06evodTo3wy+G3h3w5b+DvD/w+8NaZoFpdJfW+lWek28NnFcpKJUmSFECLIsqrIGAyGUMDkZqpSlLlu/hul5J3Tt2upSv3u+7JUYxUkl8W/npbXvokteiNGXwt4Yn0W38NTeHNLk0izNubfT2s4zbQmB1eDZERtXy3RGTA+UopGCBSu+dVOq1T6p7XT9NC22+a/2r38+a/NfvzXd773dzFb4RfCo+NW+JifDXwqnjI5x4jXRbX+1FJi8rIuinmZ8v5Pvfd+XpxURTpwlCi+Xmve2m7v6PXXVPXVhN+1a9r7yVrJ67ar+lt0OfsvhH47tr+C6vf2m/iVqNtFKsktjdad4aEFygOWikMekrJsYZU7XVsE4YHmqSg1y1IqS2aez9bWFNt3cHyvo109L326XuW/D37On7PnhHXLXxN4U+BPw80XWLFzLa6hp/hixtrmByCCySxxB1OCRkEcE1UJSpu8HbdadmrNfNaPyFUSq/xNdb6663vf1vr6nodSMa6JIjRyIGRgVZWGQQeoIqZwjUi4TV090NNxd1uVdN0bSNG0m20DR9Ks7HTLK3S1trK2gWKCCBV2rGkagKqBQAFAwAMVVb/aOb2vvc299b33vfcUfcfNHR3v8AO97+t9fUz7nwN4JvfDVt4MvPB+iT+H7JbdLbSZdPhazgWBlaAJCV2KIyiFMD5SqkYwKqU5SqqvJ3mndPqn3T3T89xWXLKHSV013vvfvfrffqVdQ+GHw01bxjZ/ETVfh54ZvfFenIIrPXbjSLeTULZBuwsdyyGRAN74AYfeb1NTT/AHMnKno3u1pe6s797rT002HU/exUamqW19bWd1b56+uu5F44+E3wr+JzWb/En4Z+FPFjadv+xnXNGtr822/G/wAvzkbZu2rnGM7RnpRD91U9tDSWmq301Wu+j1RXPJx5L6duhkeJfhj4z1zWrjU9H/aF+IHhmzm2iLS9LsfD72tuAoGEN1pk0xyQWO6RuScYGAJimr8zb1e9v0tt9/dti91RUYRSSVtP6/LTyL+o/CH4feJ49AuPiL4W0bxzrHhtF+wa14i0axub6OUFWMyMsKpC7MisfJSNcqCAMDGikoVvb0lyy01V76ba3vo22tdG3Yhxc6Xsaj5o66PbXfTbay21SV7kd54h0jSPjTo3hGDwtZ/2n4q8MapqlzrSbUn8nS7qwiitnwm6RSdXkdcuAhV8KfMJEr3U4rZu/wA7JX9bJK/ZJdCn71m+l7eV97ettSr4n+GfjTX9cudW0r9ob4g+G7Wcr5emaXZeH5La3woB2NdaZNMckFjvkbknGBgCYRcVq7/d92lttu/e5UpKVrK33/fr/wAMbekfDzwxp0FrJqOm2WtarBOL6bWL7TbRb27vvs32ZryQwxRoJ2g/dF0Rf3fyABflq6nLNOKilFpq3S0neS1vpKXvSWzerJTkvik29NX/AHXeK/7db93tvvqYmv8A7PPwB8VGwbxR8Dfh/rB0uyi02xN/4Zsrj7LaR58u3i3xnZEuTtRcKMnApP3pyqP4pO7fVva7fVj5nblvpq/m3dv5vV92bdj8MPhpplpDYab8PPDNpbW0dlDDDBpNvHHHHZymW0RVCABYZWaSIDiNmLLgnNX7Sd1K7utfny8l/wDwBKP+H3dtCeVKPJbSzVulpO8l6Ser7vVmHr/wn1W8u1fwR8W/FXw/0/8AeSSaX4b03Qhay3EsryzXDfa9Onk82R5GZyHAJ+bG4sTlFOOl7pWSWlkkkkl5K2i6bLSyLlJS95rV7vW76a+iVvQp3P7Ofwo8TQWs/wAW/CGgfFHXLWI241/xh4a0m61B4d7OsRaG0ijCKXIAWNeuTkkk01C/NGKTe9ur2u/O2nyJvO3LKTa6J7L0/P1+R3+haDofhfR7Tw94Z0ax0jStPiWC0sbG3S3t7eIdEjjQBUUdgABVTnKbvJ3ei+SVl9y0XkTGEYK0Vbd/fq/verL9SUFABQAUAFABQAUAefeJ/wBnn4AeNtcufE3jP4G/D7X9YvSpudQ1TwzZXVzMVUKu+WSMu2FVQMngADtUwhGCtFW6/N6v7ypTlO3M720+RT+K99L8K/hroVt8O7ey0C2tvFXhDQoLays4UggsLrXrCzngji27EVreeWMbQCu7KlSARpOcqkuabu/MzjCMFaKsv89X97PTakoKAOJ8afA/4K/EjVY9d+Inwg8E+KdSihW2jvNa8P2l9OkIJIjEk0bMFBZiFzjLH1qYwjFuUVZvfz6a/IpzlJKLei28je8KeDvCPgPRIfDPgfwtpHh3R7ZnaHT9JsYrS2iLsWYrFEqqpLEk4HJJNaSnKduZ3tovTsZxhGLbirX1fn0/JGxUlBQAUAFABQAUAc3e+A9Iv/iHpHxKmubwano2kX+jQRK6+Q0F3LbSyM67dxcNaRhSGAAL5ByCHTfsvaW+3y3/AO3Oa1v/AAN3+W3V1H7SEKb2jLmXryuP3Wf3he+A9Iv/AIh6R8Sprm8Gp6NpF/o0ESuvkNBdy20sjOu3cXDWkYUhgAC+Qcggpv2XtLfb5b/9uc1rf+Bu/wAtupUftIQpvaMuZevK4/dZ/ecan7OPg200rVdH0fXvEek2914gfxTo/wBhuooz4b1Nw3my6f8AujsSR5JneGbzYX8+ZShjkZDEE6VOnTg7OndJ6X5H/wAu3fRwS0imm4pRs7wg4ucvaTqzkr+1S5lrq1a077qV4xbaavKN7XcuaxY/s/eEH0bxLp3jPWdf8Y6h4vit4NX1rV7qOK+lityTapEbOOCK1ELMzx/Z44yJGaQkyMXLkk6UaUPd5Zc6a357pqd3fVcsUl8KUUuWzd1GUlPnn73uuFna3LJNSjb+9d8z+J6K9oxUc+D4P+KPCWpD4gWHjHWvid4x0uxk0zQ4/GerWul2llbTyRNdKJNM04ZZxDES8sMzZhUKyBnJv2koczhFXnZSezsrtJL4VaT6KN76tpJC5IzUYSbUY3aW/vW5U22+Z2TaTbdrt2bdy1LoPxM+KOm6h4J+Nfw08G6X4bvoAxufD/ji/vb1LmORJIXjDabaGJkdRIsqy7kdEIB6iXBNKak4zi04tJaNdddPk1JSV4yTi2nUKkqctIpppqSezi001brdOz1WjundIzdS/Zj0jxTpuvWfxF+KPjnxlda14fu/DUF9qsmnRS6XZ3S4uDax2lnDAJXwmZZIpHxGq525Ujsnzw92d4vmW/uSU4rW6UeZJtJLm05r8sOUoTlQnCSd1C7Se12nG76t8raTbdru1uaV4NJ+F1h40fWPCmvfH3x94yj8I+INJF5ZajZ6PbLY6lZtZarAoe102BpA0clru+Z12SsoKuCV0hU5Kka1k5RbaevWE4Nb2s1NvvdKztdPCNJU6MsPB2hKDhbydle71uktNbau6elug1/wL4o8JeLtV+I/wh0nT9R1bxKsEOtaLq+vtpWl3DxKVS/3RWF1L9qCCOE42I8aruyY0rGm5UoujFXg25a/ZbtflVtpbyTdlJXSTlNveajVcaknaUVy6dVe6Utfs3fK0r6tN2SSr3Xg7x/8V9MbTfi74X0PwhcaTdwan4f1bwh4uuNRvbK+QOonU3GnW6IVVyu11mjkWSRJEKEq1cqTjVhJqavsl8LVpJ3vdNaNNdpJqSi1PPLllSaThJWer6NNWtqmmlJNNNNLdNldf2bfD16Lq98XeOvF3inXLzUtH1CXW9Ums0uhHpl2l3a2kcdtbRW8UHnIWcJCrv5jlnJ2lbpSVCcalNJNNye/vNwlT967+zGT5UrRTu7XlNyU06kZwm7qUJQ/wqVua1ursrt3bsltFJdCnwY8Hw/GcfHW2fULfxC2iTaFPBHOBZXEckkDmd4tv+vAtoY/MBBKKqsGCJtmg/q8asIbVHFvycebVdr82q20TSTbbqu3iI0oz/5dttfNNWfkuaTXZyfcrW3hHxT8KvB50P4PaDpXiO4udb1HVZ4vEviCTTET7bdT3cxSa3srgttlmKqhjHydXJHzTzTUaVJL3YQjG/W0UorprdLV6a7LXSpctSpUryfvTadumyj300S76nP6v8Pfij8XJdIuviMLP4cX/hLUhq+han4I8TR6xcNO9tcW0qzR6lo6QqnlXDgfI5JOfl2jNRioS9tGTUrOLVlZxk4t673vFbfeS5t03QcU4ys3q7pxacbfPf8ALU9B8EeFdd8KWVxaa98SvEnjOWaXzEudbg06KWBcAeWgsbW2Qrnn5lZsnrjim5LlUba99b9NO2npfV3vpaFF8zlf5ffr319eitbW/SVJQUAFABQAUAFABQAUAeaa/q2qw/tJeBdCh1O7TTbzwP4su7izWZhBNPDf6AsUrx52s6LPMqsRlRLIBjccgHpdABQAUAFABQAUAFABQAUAFABQAUAFABQAUAeVftLf8k60j/soHgT/ANSrS6APVaACgAoAKACgAoAKACgAoAKACgAoAKACgAoAKAPKv2Tv+TWPg3/2T/w9/wCm6CgD1WgAoAKACgAoAKACgAoAKACgAoAKACgAoAKAPKvg3/yUX47f9lAs/wD1FdBoA9VoAKACgAoAKACgAoAKACgAoAKACgAoAKACgAoA4r4veNdV8AeFLDXdGt7Sa4uvFHhrRHW5RmQQahrVlYzMArKd6xXMjIc4DhSQwBUgHa0AZPinwxpvjHQ7jw9q1zq1va3JQvJpWr3emXI2sGGy5tJI5k5AztcZGQcgkVMoKTTfTza+/v6PTqVGbje3XyT/AD/Pc53wZ8HvCXgPVm1rRNX8b3Nw8LQFNZ8c63q8G0kEkQXt3LEG+UYcLuHIBAJzopuMXFdfJfnuvkZuKk0308/6v8/Xc7ipKCgAoAKACgAoAKACgAoAKACgCnq+j6T4g0q70LXtLtNS03UIXtruzvIFmguIXGHjkjcFXUgkFSCCDUzhGouWauvPy1X3MqE5U5c0HZ+RxPhr9nb9n7wZrdr4m8H/AAL+HuhaxYszWuoaZ4YsrW5gJUqSkscQZSVYg4I4JHetIzlC/K7X0+XYzlCM1aSv1+7Vfcx37PXinXfHPwC+GnjXxTffbda8QeD9G1TUbnykj8+6nsopJZNiBUXc7scKAozgADipKPQKAMnxT4R8KeOdDuPDPjbwxpPiDR7sobjT9Vso7u2lKsGXfFIrI2GAIyOCAe1TKEZtOSvbVeT20KjOUL8rtfT5HO+DPgZ8E/hzqza/8Pfg94I8L6m8LW7XujeHrSynaJiC0ZkijVipKqSM4OB6VopyjFxT0e/n6mbhGTTa1W3l0/I7ipKCgAoAKACgAoAKACgAoAKACgDifGnwP+CvxI1WPXfiJ8IPBPinUooVto7zWvD9pfTpCCSIxJNGzBQWYhc4yx9amMIxblFWb38+mvyKc5SSi3otvI574E2+n6HrHxS8B+HtE0jRfDvhDxjDpuiaXpOmW9jbWdvLoWk3siLHAiglrm8uZCzZbMhGcBQNJTlO3M720Xp2M4wjFtxVr6vz6fkj1epKCgDJ8U+EfCnjnQ7jwz428MaT4g0e7KG40/VbKO7tpSrBl3xSKyNhgCMjggHtUyhGbTkr21Xk9tCozlC/K7X0+Rzvgz4GfBP4c6s2v/D34PeCPC+pvC1u17o3h60sp2iYgtGZIo1YqSqkjODgelaKcoxcU9Hv5+pm4Rk02tVt5dPyO4qSgoAKACgAoAKACgAoAKACgBrokiNHIgZGBVlYZBB6gipnCNSLhNXT3Q03F3W5863XwK+BHh39o/wJoWhfAj4Z2Frc+FvEeuubfwdpqTLqFlf6IlrOkwg8yNoxeXGNrAEvkglVK6U5ypNSpuzXbQmolWTVTW+99b37n0ZUjCgDnvGvw7+H/wAStMi0X4jeBfD3irT7eYXMVpremQX0McwUqJFSZWUNhmG4DOGI71LhFyU2tV1667/fZFKcopxT0e/mU/A3wi+FHwwkvJvhr8MPCXhOTUFRbttD0W2sDcBM7BIYUXeF3NjOcZOOtac8uXkvpvbpfuZ8kXLntrtf+vRHW1JQUAFABQAUAFABQAUAFABQAUAef614p120+Pvg3wVb32zRdV8H+JdUvLbykPm3Vpe6JHbybyN67UvbkYBCnzMsCVUgA9AoAKACgAoAKACgAoAKACgAoAKACgAoAKACgDyr9pb/AJJ1pH/ZQPAn/qVaXQB6rQAUAFABQAUAFABQAUAFABQAUAFABQAUAFABQB5V8ZP+Si/An/soF5/6iuvUAeq0AFABQAUAFABQAUAFABQAUAFABQAUAFABQAUAeVeI/wDk6f4ef9k/8Zf+nHw5QB6rQAUAFABQAUAFABQAUAFABQAUAFABQAUAFAHlX7S3/JOtI/7KB4E/9SrS6APVaACgAoAKACgAoAKACgAoAKACgAoAKACgAoAKAPKvjJ/yUX4E/wDZQLz/ANRXXqAPVaACgAoAKACgAoAKACgAoAKACgAoAKACgAoAKAPKvEf/ACdP8PP+yf8AjL/04+HKAPVaACgAoAKACgAoAKACgAoAKACgAoAKACgAoA8q/aW/5J1pH/ZQPAn/AKlWl0Aeq0AFABQAUAFABQAUAFABQAUAFABQAUAFABQAUAFAHlXwb/5KL8dv+ygWf/qK6DQB6rQAUAFABQAUAFABQAUAFABQAUAFABQAUAFAHlXiP/k6f4ef9k/8Zf8Apx8OUAeq0AFABQAUAFABQAUAFABQAUAFABQAUAFABQB5V+0t/wAk60j/ALKB4E/9SrS6APVaACgAoAKACgAoAKACgAoAKACgAoAKACgAoAKAPKv2Tv8Ak1j4N/8AZP8Aw9/6boKAPVaACgAoAKACgAoAKACgAoAKACgAoAKACgAoA8q+Df8AyUX47f8AZQLP/wBRXQaAPVaACgAoAKACgAoAKACgAoAKACgAoAKACgAoAKAPKv2lv+SdaR/2UDwJ/wCpVpdAHqtABQAUAFABQAUAFABQAUAFABQAUAFABQAUAFAHlX7J3/JrHwb/AOyf+Hv/AE3QUAeq0AFABQAUAFABQAUAFABQAUAFABQAUAFABQB5V8G/+Si/Hb/soFn/AOoroNAHqtABQAUAFABQAUAFABQAUAFABQAUAFABQAUAeVeI/wDk6f4ef9k/8Zf+nHw5QB6rQAUAFABQAUAFABQAUAFABQAUAFABQAUAFAHlXiP/AJOn+Hn/AGT/AMZf+nHw5QB6rQAUAFABQAUAFABQAUAFABQAUAFABQAUAFAHlX7S3/JOtI/7KB4E/wDUq0ugD1WgAoAKACgAoAKACgAoAKACgAoAKACgAoAKACgDyr4yf8lF+BP/AGUC8/8AUV16gD1WgAoAKACgAoAKACgAoAKACgAoAKACgAoAKACgDyrxH/ydP8PP+yf+Mv8A04+HKAPVaACgAoAKACgAoAKACgAoAKACgAoAKACgAoA8q/aW/wCSdaR/2UDwJ/6lWl0Aeq0AFABQAUAFABQAUAFABQAUAFABQAUAFABQAUAeVfGT/kovwJ/7KBef+orr1AHqtABQAUAFABQAUAFABQAUAFABQAUAFABQAUAFAHlXiP8A5On+Hn/ZP/GX/px8OUAeq0AFABQAUAFABQAUAFABQAUAFABQAUAFABQB5V+0t/yTrSP+ygeBP/Uq0ugD1WgAoAKACgAoAKACgAoAKACgAoAKACgAoAKACgAoA8q+Df8AyUX47f8AZQLP/wBRXQaAPVaACgAoAKACgAoAKACgAoAKACgAoAKACgAoA8q8R/8AJ0/w8/7J/wCMv/Tj4coA9VoAKACgAoAKACgAoAKACgAoAKACgAoAKACgDyr9pb/knWkf9lA8Cf8AqVaXQB6rQAUAFABQAUAFABQAUAFABQAUAFABQAUAFABQB5V+yd/yax8G/wDsn/h7/wBN0FAHqtABQAUAFABQAUAFABQAUAFABQAUAFABQAUAeVfBv/kovx2/7KBZ/wDqK6DQB6rQAUAFABQAUAFABQAUAFABQAUAFABQAUAFABQB5V+0t/yTrSP+ygeBP/Uq0ugD1WgAoAKACgAoAKACgAoAKACgAoAKACgAoAKACgDyr9k7/k1j4N/9k/8AD3/pugoA9VoAKACgAoAKACgAoAKACgAoAKACgAoAKACgDyr4N/8AJRfjt/2UCz/9RXQaAPVaACgAoAKACgAoAKACgAoAKACgAoAKACgAoA8q8R/8nT/Dz/sn/jL/ANOPhygD1WgAoAKACgAoAKACgAoAKACgAoAKACgAoAKAPKvEf/J0/wAPP+yf+Mv/AE4+HKAPVaACgAoAKACgAoAKACgAoAKACgAoAKACgAoA8q/aW/5J1pH/AGUDwJ/6lWl0Aeq0AFABQAUAFABQAUAFABQAUAFABQAUAFABQAUAeVfGT/kovwJ/7KBef+orr1AHqtABQAUAFABQAUAFABQAUAFABQAUAFABQAUAFAHlXiP/AJOn+Hn/AGT/AMZf+nHw5QB6rQAUAFABQAUAFABQAUAFABQAUAFABQAUAFAHlX7S3/JOtI/7KB4E/wDUq0ugD1WgAoAKACgAoAKACgAoAKACgAoAKACgAoAKACgDyr4yf8lF+BP/AGUC8/8AUV16gD1WgAoAKACgAoAKACgAoAKACgAoAKACgAoAKACgDyrxH/ydP8PP+yf+Mv8A04+HKAPVaACgAoAKACgAoAKACgAoAKACgAoAKACgAoA8q/aW/wCSdaR/2UDwJ/6lWl0Aeq0AFABQAUAFABQAUAFABQAUAFABQAUAFABQAUAFAHlXwb/5KL8dv+ygWf8A6iug0Aeq0AFABQAUAFABQAUAFABQAUAFABQAUAFABQB5V4j/AOTp/h5/2T/xl/6cfDlAHqtABQAUAFABQAUAFABQAUAFABQAUAFABQAUAeVftLf8k60j/soHgT/1KtLoA9VoAKACgAoAKACgAoAKACgAoAKACgAoAKACgAoA8q/ZO/5NY+Df/ZP/AA9/6boKAPVaACgAoAKACgAoAKACgAoAKACgAoAKACgAoA8q+Df/ACUX47f9lAs//UV0GgD1WgAoAKACgAoAKACgAoAKACgAoAKACgAoAKACgDyr9pb/AJJ1pH/ZQPAn/qVaXQB6rQAUAFABQAUAFABQAUAFABQAUAFABQAUAFABQB5V+yd/yax8G/8Asn/h7/03QUAeq0AFABQAUAFABQAUAFABQAUAFABQAUAFABQB5V8G/wDkovx2/wCygWf/AKiug0Aeq0AFABQAUAFABQAUAFABQAUAFABQAUAFABQB5V4j/wCTp/h5/wBk/wDGX/px8OUAeq0AFABQAUAFABQAUAFABQAUAFABQAUAFACEhQWYgAckmgDybWrq2vf2nvhve2VxFcW9x8PPGEsUsTh0kRtQ8NlWVhwQQQQR1oA9UtLu1v7WK9sbmK4t50EkU0Th0kQjIZWHBBHQigCagAoAKACgAoAKACgAoAKACgAoAKACgAoA8k/aPu7W5+HunRW9zFK9t8RPAkUyo4YxP/wlGkttYD7p2spwecMD3FAHqsN3a3Es8FvcxSyWriOdEcM0TlQwVgPukqytg9mB70ATUAFABQAUAFABQAUAFABQAUAFABQAUAFABQB5J8W7u1vfiB8Cp7O5injHxDv4y8Thl3p4X19XXI7qyspHYgg9KAPVba7tbxGls7mKdEkeJmjcMA6MVdSR3VgQR1BBBoAmoAKACgAoAKACgAoAKACgAoAKACgAoAKAEJCgsxAA5JNAHk2tXVte/tPfDe9sriK4t7j4eeMJYpYnDpIjah4bKsrDgggggjrQB6paXdrf2sV7Y3MVxbzoJIponDpIhGQysOCCOhFAE1ABQAUAFABQAUAFABQAUAFABQAUAFABQB5J+0fd2tz8PdOit7mKV7b4ieBIplRwxif/AISjSW2sB907WU4POGB7igD1WG7tbiWeC3uYpZLVxHOiOGaJyoYKwH3SVZWwezA96AJqACgAoAKACgAoAKACgAoAKACgAoAKACgAoA8k+Ld3a3vxA+BU9ncxTxj4h38ZeJwy708L6+rrkd1ZWUjsQQelAHqttd2t4jS2dzFOiSPEzRuGAdGKupI7qwII6ggg0ATUAFABQAUAFABQAUAFABQAUAFABQAUAFACEhQWYgAckmgDybWrq2vf2nvhve2VxFcW9x8PPGEsUsTh0kRtQ8NlWVhwQQQQR1oA9UtLu1v7WK9sbmK4t50EkU0Th0kQjIZWHBBHQigCagAoAKACgAoAKACgAoAKACgAoAKACgAoA8k/aPu7W5+HunRW9zFK9t8RPAkUyo4YxP8A8JRpLbWA+6drKcHnDA9xQB6rDd2txLPBb3MUslq4jnRHDNE5UMFYD7pKsrYPZge9AE1ABQAUAFABQAUAFABQAUAFABQAUAFABQAUARXN3a2aLLeXMUCPIkStI4UF3YKignuzEADqSQBQB5T8JLu1sviB8dZ7y5igjPxDsIw8rhV3v4Y0BUXJ7szKoHckAdaAPW6ACgAoAKACgAoAKACgAoAKACgAoAKACgBCQoLMQAOSTQB5NrV1bXv7T3w3vbK4iuLe4+HnjCWKWJw6SI2oeGyrKw4IIIII60AeqWl3a39rFe2NzFcW86CSKaJw6SIRkMrDggjoRQBNQAUAFABQAUAFABQAUAFABQAUAFABQAUAeS/tIXdrc/D3Tore5ile2+IngSKZUcMYn/4SjSW2sB907WU4POGB7igD1SG7tbiWeC3uYpZLVxHOiOGaJyoYKwH3TtZWwezA96AJqACgAoAKACgAoAKACgAoAKACgAoAKACgCJru1W6Sxa5iFzJG0qQlxvZFKhmC9SAXUE9AWHqKAPKf2Ubu1j/Zi+C9k9zEtxN8PNAkjhLgO6Jp1sGYL1IBdMkdNw9RQB63QAUAFABQAUAFABQAUAFABQAUAFABQAUARXN3a2aLLeXMUCPIkStI4UF3YKignuzEADqSQBQB5T8JLu1sviB8dZ7y5igjPxDsIw8rhV3v4Y0BUXJ7szKoHckAdaAPW6ACgAoAKACgAoAKACgAoAKACgAoAKACgAoAKAPJf2kLu1ufh7p0VvcxSvbfETwJFMqOGMT/APCUaS21gPunaynB5wwPcUAeqQ3drcSzwW9zFLJauI50RwzROVDBWA+6drK2D2YHvQBNQAUAFABQAUAFABQAUAFABQAUAFABQAUARNd2q3SWLXMQuZI2lSEuN7IpUMwXqQC6gnoCw9RQB5T+yjd2sf7MXwXsnuYluJvh5oEkcJcB3RNOtgzBepALpkjpuHqKAPW6ACgAoAKACgAoAKACgAoAKACgAoAKACgCK5u7WzRZby5igR5EiVpHCgu7BUUE92YgAdSSAKAPKvhHdW1p8QfjrLd3EUKN8Q7CINI4UF38MaAiLk92ZlUDuSAOTQB61QAUAFABQAUAFABQAUAFABQAUAFABQAUAFAHkutXVte/tPfDe9sriK4t7j4eeMJYpYnDpIjah4bKsrDgggggjrQB6ra3Vte20N7ZXEVxb3EayxSxOHSRGGVZWHBBBBBHWgCWgAoAKACgAoAKACgAoAKACgAoAKACgAoA/Kj4y/sbfE2+/bv0f4TeFvE3iOw+Efj+LUPEd5aWl/PFZ2emSTwS61ZKisFQS3Edp8qrtBmtMg7OAD9UbOztNOs4NPsLaK2tbaNYYYYkCpHGowqqo4AAAAA9KAJqACgAoAKACgAoAKACgAoAKACgAoAKACgD87f+CqHwO+Jsj+GPjn8CdS16x1u91HS/DWu22i3clu97ILxJNInYIygvFeFFVmywke2242ZAB9j/ALOPwbs/gL8HPDvw2iu/t1/ZQG41jUGYs9/qczGS6uGZvmbdKz7d2SFCrnigD0ugAoAKACgAoAKACgAoAKACgAoAKACgAoAKAPzD/b9/Zj+Ms/7S3gbWPgN4m1/RNN+LusrZ6omnXk0VtY6ylnLBNfOkbKBv01rncQNxSO7yfnwQD9G/h74E8O/DDwNoPw88JWn2bR/Dunw6dZoTlvLjQKGc/wATtgszdSxJPJoA6GgAoAKACgAoAKACgAoAKACgAoAKACgAoAKAPyp+Mv7GvxOvv27tI+E/hXxL4ksPhF4/iv8AxFeWtpfzxWdlpsk8EutWSqrBUEtxHa/Kq7QZrTIOzgA/VCzs7TTrODT7C2itrW2jWGGGJAqRxqMKqqOAAAAAPSgCagAoAKACgAoAKACgAoAKACgAoAKACgAoA/O3/gqh8DvibI/hj45/AnUtesdbvdR0vw1rttot3JbveyC8STSJ2CMoLxXhRVZssJHttuNmQAfY/wCzj8G7P4C/Bzw78Norv7df2UBuNY1BmLPf6nMxkurhmb5m3Ss+3dkhQq54oA9LoAKACgAoAKACgAoAKACgAoAKACgAoAKACgD8w/2/v2ZPjJN+0t4F1f4D+J9e0TTfi9rS2epx6deTQ21lrSWcsE186RsoG/TWudxA3FI7vJw+CAfo38PfAnh34YeBtB+HnhK0+zaP4d0+HTrNCct5caBQzn+J2wWZupYknk0AdDQAUAFABQAUAFABQAUAFABQAUAFABQAUAFAH5UfGX9jb4m337d+j/Cbwt4m8R2Hwj8fxah4jvLS0v54rOz0ySeCXWrJUVgqCW4jtPlVdoM1pkHZwAfqjZ2dpp1nBp9hbRW1rbRrDDDEgVI41GFVVHAAAAAHpQBNQAUAFABQAUAFABQAUAFABQAUAFABQAUAfnb/AMFUPgd8TZH8MfHP4E6lr1jrd7qOl+GtdttFu5Ld72QXiSaROwRlBeK8KKrNlhI9ttxsyAD7H/Zx+Ddn8Bfg54d+G0V39uv7KA3GsagzFnv9TmYyXVwzN8zbpWfbuyQoVc8UAel0AFABQAUAFABQAUAFABQAUAFABQAUAFABQBz3xC8C+Hfid4G174eeLLT7To/iLT5tOvEBw3lyIVLKf4XXO5W6hgCORQB+cn7An7Mfxki/aZ8da18efE2v63pnwi1lrTS01K8mmt77WntIoIb1EkZgdmnLbbSfmCSWmCNgAAP08oAKACgAoAKACgAoAKACgAoAKACgAoAKACgD8qfjL+xr8Tr79u7SPhP4V8S+JLD4ReP4r/xFeWtpfzxWdlpsk8EutWSqrBUEtxHa/Kq7QZrTIOzgA/VCzs7TTrODT7C2itrW2jWGGGJAqRxqMKqqOAAAAAPSgCagAoAKACgAoAKACgAoAKACgAoAKACgAoA/O3/gqh8DfidK/hn45/AjUdestcvNQ0vw1r1rot3JA964vEk0idgjKC8V4UVWbLCR7bbjZkAH2P8As4/Buz+Avwc8O/DaK7+3X9lAbjWNQZiz3+pzMZLq4Zm+Zt0rPt3ZIUKueKAPS6ACgAoAKACgAoAKACgAoAKACgAoAKACgD57/bj+CviH4w/A6/uvh7f6hpvxA8GOfEXhS/02Z4bxLuJGDwxSRkODLE0iABgN5jJ+7QB5V/wSw+CfiLwX8Drf4vfES9v77xP45srSHTzfzPLJYeHrVClhbR7ydkZUtIqqQvltCMDZQB9s0AFABQAUAFABQAUAFABQAUAFABQAUAFAHPfELwL4d+J3gbXvh54stPtOj+ItPm068QHDeXIhUsp/hdc7lbqGAI5FAH5yfsCfsx/GSL9pnx1rXx58Ta/remfCLWWtNLTUryaa3vtae0ighvUSRmB2actttJ+YJJaYI2AAA/TygAoAKACgAoAKACgAoAKACgAoAKACgAoAKACgD87f+CqHwN+J0r+Gfjn8CNR16y1y81DS/DWvWui3ckD3ri8STSJ2CMoLxXhRVZssJHttuNmQAfY/7OPwbs/gL8HPDvw2iu/t1/ZQG41jUGYs9/qczGS6uGZvmbdKz7d2SFCrnigD0ugAoAKACgAoAKACgAoAKACgAoAKACgAoA+e/wBuP4K+IfjD8Dr+6+Ht/qGm/EDwY58ReFL/AE2Z4bxLuJGDwxSRkODLE0iABgN5jJ+7QB5V/wAEsPgn4i8F/A63+L3xEvb++8T+ObK0h0838zyyWHh61QpYW0e8nZGVLSKqkL5bQjA2UAfbNABQAUAFABQAUAFABQAUAFABQAUAFABQBz3xC8C+Hfid4G174eeLLT7To/iLT5tOvEBw3lyIVLKf4XXO5W6hgCORQB+cn7Af7Mnxji/aa8daz8ePE+va3pvwh1lrPTE1G8mmt77Wns4oYb1EkZgdmmrbbS3zBJLTBGwAAH6eUAFABQAUAFABQAUAFABQAUAFABQAUAFABQB+VHxl/Y2+Jt9+3fo/wm8LeJvEdh8I/H8WoeI7y0tNQnis7PTJJ4JdaslRWCoJbiO0+VV2gzWmQdnAB+qNnZ2mnWkGn2FtFb21tGsMMMSBUjjUYVVA4AAAAA9KAJqACgAoAKACgAoAKAPBvDfhtv2mGuPH3j68vn+Hz3UsPhjwxDcNBbahbRs0Z1G/MbA3ImYM8UDHyki8tmVpG+QA6T/hk79lr+L9mv4WMe7N4P09ifckw5J9zQAf8Mnfssf9G0/Cr/wjdO/+M0AH/DJ37LH/AEbT8Kv/AAjdO/8AjNAB/wAMnfssf9G0/Cr/AMI3Tv8A4zQAf8Mnfssf9G0/Cr/wjdO/+M0AH/DJ37LH/RtPwq/8I3Tv/jNAB/wyd+yx/wBG0/Cr/wAI3Tv/AIzQAf8ADJ37LH/RtPwq/wDCN07/AOM0AH/DJ37LH/RtPwq/8I3Tv/jNAB/wyd+yx/0bT8Kv/CN07/4zQAf8Mnfssf8ARtPwq/8ACN07/wCM0AH/AAyd+yx/0bT8Kv8AwjdO/wDjNAB/wyd+yx/0bT8Kv/CN07/4zQBz/iz4VH4Iabc/Ej4AWM+mR6NH9r1bwXaP/wASvWbGPLTR29ux8u0uwhZo5YtgZlVJAykMgB7NoOuaZ4m0LTvEmi3K3OnataQ31pMvSSGVA6MPqrA/jQB5Z4xuPEfxc+IuofCTQdf1Lw/4W8N2sMvizUtMm8m9vri5QvBptvOp32wEWJppUxJtlhWNlLMygFxf2T/2YiM3n7Pvw91Gb+K51Lw7a3tzIfV5p0eRz7sxNAC/8Mnfssf9G0/Cr/wjdO/+M0AH/DJ37LH/AEbT8Kv/AAjdO/8AjNAB/wAMnfssf9G0/Cr/AMI3Tv8A4zQAf8Mnfssf9G0/Cr/wjdO/+M0AH/DJ37LH/RtPwq/8I3Tv/jNAB/wyd+yx/wBG0/Cr/wAI3Tv/AIzQAf8ADJ37LH/RtPwq/wDCN07/AOM0AH/DJ37LH/RtPwq/8I3Tv/jNAB/wyd+yx/0bT8Kv/CN07/4zQAf8Mnfssf8ARtPwq/8ACN07/wCM0AH/AAyd+yx/0bT8Kv8AwjdO/wDjNAB/wyd+yx/0bT8Kv/CN07/4zQBU1D9l34YaZD/aHwf0e0+FviG3zJZan4Us47KIS4IUXNnGFgu4iT80UqnI+6UbDgA6f4PePNU8e+FJZPEumxad4l0G/n0PX7OFt0Ud/AQHeI5J8qVGjmjz83lzJuwcigDuaAPEp7HVP2g/GWv6Xf6zqemfDbwnfnR5LPTrlrWbxHqcJBuTLPEwlSzhY+T5SlTLIsu8mNQrgGuP2Tv2XMDzf2cfhlO/eS48J2E0je7O8RZj7kk0AL/wyd+yx/0bT8Kv/CN07/4zQAf8Mnfssf8ARtPwq/8ACN07/wCM0AH/AAyd+yx/0bT8Kv8AwjdO/wDjNAB/wyd+yx/0bT8Kv/CN07/4zQAf8Mnfssf9G0/Cr/wjdO/+M0AH/DJ37LH/AEbT8Kv/AAjdO/8AjNAB/wAMnfssf9G0/Cr/AMI3Tv8A4zQAf8Mnfssf9G0/Cr/wjdO/+M0AH/DJ37LH/RtPwq/8I3Tv/jNAB/wyd+yx/wBG0/Cr/wAI3Tv/AIzQAf8ADJ37LH/RtPwq/wDCN07/AOM0AH/DJ37LH/RtPwq/8I3Tv/jNAGZrf7Oui+DrWTxH+zlbWXw+8S2MbSW1jp0fkaJqeME215YpiEq4XaJkVZYt25WIBRgD0H4aeOrL4l+BdH8b2NjPYLqcBaayuCpls7hGaOe3kKkqXilSSNsHGUOKAOnoA8G8N+G2/aYa48fePry+f4fPdSw+GPDENw0FtqFtGzRnUb8xsDciZgzxQMfKSLy2ZWkb5ADpP+GTv2Wv4v2a/hYx7s3g/T2J9yTDkn3NAB/wyd+yx/0bT8Kv/CN07/4zQAf8Mnfssf8ARtPwq/8ACN07/wCM0AH/AAyd+yx/0bT8Kv8AwjdO/wDjNAB/wyd+yx/0bT8Kv/CN07/4zQAf8Mnfssf9G0/Cr/wjdO/+M0AH/DJ37LH/AEbT8Kv/AAjdO/8AjNAB/wAMnfssf9G0/Cr/AMI3Tv8A4zQAf8Mnfssf9G0/Cr/wjdO/+M0AH/DJ37LH/RtPwq/8I3Tv/jNAB/wyd+yx/wBG0/Cr/wAI3Tv/AIzQAf8ADJ37LH/RtPwq/wDCN07/AOM0AH/DJ37LH/RtPwq/8I3Tv/jNAHP+LPhUfghptz8SPgBYz6ZHo0f2vVvBdo//ABK9ZsY8tNHb27Hy7S7CFmjli2BmVUkDKQyAHs2g65pnibQtO8SaLcrc6dq1pDfWky9JIZUDow+qsD+NAHlnjG48R/Fz4i6h8JNB1/UvD/hbw3awy+LNS0ybyb2+uLlC8Gm286nfbARYmmlTEm2WFY2UszKAXF/ZP/ZiIzefs+/D3UZv4rnUvDtre3Mh9XmnR5HPuzE0AL/wyd+yx/0bT8Kv/CN07/4zQAf8Mnfssf8ARtPwq/8ACN07/wCM0AH/AAyd+yx/0bT8Kv8AwjdO/wDjNAB/wyd+yx/0bT8Kv/CN07/4zQAf8Mnfssf9G0/Cr/wjdO/+M0AH/DJ37LH/AEbT8Kv/AAjdO/8AjNAB/wAMnfssf9G0/Cr/AMI3Tv8A4zQAf8Mnfssf9G0/Cr/wjdO/+M0AH/DJ37LH/RtPwq/8I3Tv/jNAB/wyd+yx/wBG0/Cr/wAI3Tv/AIzQAf8ADJ37LH/RtPwq/wDCN07/AOM0AH/DJ37LH/RtPwq/8I3Tv/jNAFTUP2XfhhpkP9ofB/R7T4W+IbfMllqfhSzjsohLghRc2cYWC7iJPzRSqcj7pRsOADp/g9481Tx74Ulk8S6bFp3iXQb+fQ9fs4W3RR38BAd4jknypUaOaPPzeXMm7ByKAO5oA8SnsdU/aD8Za/pd/rOp6Z8NvCd+dHks9OuWtZvEepwkG5Ms8TCVLOFj5PlKVMsiy7yY1CuAa4/ZO/ZcwPN/Zx+GU795LjwnYTSN7s7xFmPuSTQAv/DJ37LH/RtPwq/8I3Tv/jNAB/wyd+yx/wBG0/Cr/wAI3Tv/AIzQAf8ADJ37LH/RtPwq/wDCN07/AOM0AH/DJ37LH/RtPwq/8I3Tv/jNAB/wyd+yx/0bT8Kv/CN07/4zQAf8Mnfssf8ARtPwq/8ACN07/wCM0AH/AAyd+yx/0bT8Kv8AwjdO/wDjNAB/wyd+yx/0bT8Kv/CN07/4zQAf8Mnfssf9G0/Cr/wjdO/+M0AH/DJ37LH/AEbT8Kv/AAjdO/8AjNAB/wAMnfssf9G0/Cr/AMI3Tv8A4zQAf8Mnfssf9G0/Cr/wjdO/+M0AZmt/s66L4OtZPEf7OVtZfD7xLYxtJbWOnR+Romp4wTbXlimISrhdomRVli3blYgFGAPQfhp46sviX4F0fxvY2M9gupwFprK4KmWzuEZo57eQqSpeKVJI2wcZQ4oA6egD89fir8VNd/aH13ULm61i+t/h3bXUltouiW05hi1OKMtG17eNG2Z1lILRwsfLVNjFS5JX5zNMznCbo0Xa27P2fgbgbC4jCxzPM48zlrGL2t3fe/RbW3vfTzo/Bn4QE5b4VeD2J6ltDtST9SU5rxfrmJ/5+S+9n6V/q5k3/QJS/wDBcf8AIP8AhTHwe/6JR4O/8EVr/wDEUfXMT/z8l97D/VzJv+gSl/4Lh/kH/CmPg9/0Sjwd/wCCK1/+Io+uYn/n5L72H+rmTf8AQJS/8Fw/yD/hTHwe/wCiUeDv/BFa/wDxFH1zE/8APyX3sP8AVzJv+gSl/wCC4f5B/wAKY+D3/RKPB3/gitf/AIij65if+fkvvYf6uZN/0CUv/BcP8g/4Ux8Hv+iUeDv/AARWv/xFH1zE/wDPyX3sP9XMm/6BKX/guH+Qf8KY+D3/AESjwd/4IrX/AOIo+uYn/n5L72H+rmTf9AlL/wAFw/yD/hTHwe/6JR4O/wDBFa//ABFH1zE/8/Jfew/1cyb/AKBKX/guH+Qf8KY+D3/RKPB3/gitf/iKPrmJ/wCfkvvYf6uZN/0CUv8AwXD/ACD/AIUx8Hv+iUeDv/BFa/8AxFH1zE/8/Jfew/1cyb/oEpf+C4f5B/wpj4Pf9Eo8Hf8Agitf/iKPrmJ/5+S+9h/q5k3/AECUv/BcP8g/4Ux8Hv8AolHg7/wRWv8A8RR9cxP/AD8l97D/AFcyb/oEpf8AguH+Qf8ACmPg9/0Sjwd/4IrX/wCIo+uYn/n5L72H+rmTf9AlL/wXD/I6rwX4s8Tfs93a+K/hlLeDRrMrLq/hNJd1jqFopJlFvE52W1yFJKSR7QzKFkDKcr6WX5rUhUVOs7xf3o+L4t4CwWKws8VlsFCrFXstIyS3Vtk+zXo+6/RbQNc0zxPoWm+JdEuludO1a0hvrSZeksMqB0YexVgfxr6s/AjyzxjceI/i58RdQ+Emg6/qXh/wt4btYZfFmpaZN5N7fXFyheDTbedTvtgIsTTSpiTbLCsbKWZlALi/sn/sxEZvP2ffh7qM38VzqXh21vbmQ+rzTo8jn3ZiaAF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CpqH7Lvww0yH+0Pg/o9p8LfENvmSy1PwpZx2UQlwQoubOMLBdxEn5opVOR90o2HAB0/wAHvHmqePfCksniXTYtO8S6Dfz6Hr9nC26KO/gIDvEck+VKjRzR5+by5k3YORQB3NAHMfEvx1ZfDTwLrHje+sZ79dMgDQ2VuVEt5cOwjgt4yxCh5ZXjjXJxlxmgDz7RP2ddF8Y2sfiP9o22sviD4lvo1kubHUo/P0TTM5ItrOxfMO1A20zOrSy7dzMAQigGn/wyd+yx/wBG0/Cr/wAI3Tv/AIzQAf8ADJ37LH/RtPwq/wDCN07/AOM0AH/DJ37LH/RtPwq/8I3Tv/jNAB/wyd+yx/0bT8Kv/CN07/4zQAf8Mnfssf8ARtPwq/8ACN07/wCM0AH/AAyd+yx/0bT8Kv8AwjdO/wDjNAB/wyd+yx/0bT8Kv/CN07/4zQAf8Mnfssf9G0/Cr/wjdO/+M0AH/DJ37LH/AEbT8Kv/AAjdO/8AjNAB/wAMnfssf9G0/Cr/AMI3Tv8A4zQAf8Mnfssf9G0/Cr/wjdO/+M0AH/DJ37LH/RtPwq/8I3Tv/jNACH9k79lzH7r9nH4ZQP2kt/CdjDIvurpEGU+4INAGRBY6p+z54y0DS7DWdT1P4beLL8aPHZ6jctdTeHNTmJNsYp5WMr2czDyfKYsYpGi2ERsVQA9toA8G8N+G2/aYa48fePry+f4fPdSw+GPDENw0FtqFtGzRnUb8xsDciZgzxQMfKSLy2ZWkb5ADpP8Ahk79lr+L9mv4WMe7N4P09ifckw5J9zQAf8Mnfssf9G0/Cr/wjdO/+M0AH/DJ37LH/RtPwq/8I3Tv/jNAB/wyd+yx/wBG0/Cr/wAI3Tv/AIzQAf8ADJ37LH/RtPwq/wDCN07/AOM0AH/DJ37LH/RtPwq/8I3Tv/jNAB/wyd+yx/0bT8Kv/CN07/4zQAf8Mnfssf8ARtPwq/8ACN07/wCM0AH/AAyd+yx/0bT8Kv8AwjdO/wDjNAB/wyd+yx/0bT8Kv/CN07/4zQAf8Mnfssf9G0/Cr/wjdO/+M0AH/DJ37LH/AEbT8Kv/AAjdO/8AjNAB/wAMnfssf9G0/Cr/AMI3Tv8A4zQBz/iz4VH4Iabc/Ej4AWM+mR6NH9r1bwXaP/xK9ZsY8tNHb27Hy7S7CFmjli2BmVUkDKQyAHs2g65pnibQtO8SaLcrc6dq1pDfWky9JIZUDow+qsD+NAHlnjG48R/Fz4i6h8JNB1/UvD/hbw3awy+LNS0ybyb2+uLlC8Gm286nfbARYmmlTEm2WFY2UszKAXF/ZP8A2YiM3n7Pvw91Gb+K51Lw7a3tzIfV5p0eRz7sxNAC/wDDJ37LH/RtPwq/8I3Tv/jNAB/wyd+yx/0bT8Kv/CN07/4zQAf8Mnfssf8ARtPwq/8ACN07/wCM0AH/AAyd+yx/0bT8Kv8AwjdO/wDjNAB/wyd+yx/0bT8Kv/CN07/4zQAf8Mnfssf9G0/Cr/wjdO/+M0AH/DJ37LH/AEbT8Kv/AAjdO/8AjNAB/wAMnfssf9G0/Cr/AMI3Tv8A4zQAf8Mnfssf9G0/Cr/wjdO/+M0AH/DJ37LH/RtPwq/8I3Tv/jNAB/wyd+yx/wBG0/Cr/wAI3Tv/AIzQAf8ADJ37LH/RtPwq/wDCN07/AOM0AVNQ/Zd+GGmQ/wBofB/R7T4W+IbfMllqfhSzjsohLghRc2cYWC7iJPzRSqcj7pRsOADp/g9481Tx74Ulk8S6bFp3iXQb+fQ9fs4W3RR38BAd4jknypUaOaPPzeXMm7ByKAKHxi8Y+KdNfQPh58PJobbxb40uZbe0v54Vmi0mzhQPd37xMQJfLVkRE6NLNCG+XcQAZlr+yn8BZovN8afDzSvHuqSEvcav4zto9avZ3JJLF7lWWMZJwkSoijhVUACgCb/hk79lj/o2n4Vf+Ebp3/xmgA/4ZO/ZY/6Np+FX/hG6d/8AGaAD/hk79lj/AKNp+FX/AIRunf8AxmgA/wCGTv2WP+jafhV/4Runf/GaAD/hk79lj/o2n4Vf+Ebp3/xmgA/4ZO/ZY/6Np+FX/hG6d/8AGaAD/hk79lj/AKNp+FX/AIRunf8AxmgA/wCGTv2WP+jafhV/4Runf/GaAD/hk79lj/o2n4Vf+Ebp3/xmgA/4ZO/ZY/6Np+FX/hG6d/8AGaAD/hk79lj/AKNp+FX/AIRunf8AxmgA/wCGTv2WP+jafhV/4Runf/GaAIrj9k39m0wuujfBbwn4buipEeo+G9Ni0a+gOOGjubMRyow6ghuKAJvhjr/izw5411b4K+PtZn1y6sLJdZ8Pa7OkaTanpTSeU0dwEwDc28hRJHCqsiywvgMzgAHW/Evx1ZfDTwLrHje+sZ79dMgDQ2VuVEt5cOwjgt4yxCh5ZXjjXJxlxmgDz7RP2ddF8Y2sfiP9o22sviD4lvo1kubHUo/P0TTM5ItrOxfMO1A20zOrSy7dzMAQigGn/wAMnfssf9G0/Cr/AMI3Tv8A4zQAf8Mnfssf9G0/Cr/wjdO/+M0AH/DJ37LH/RtPwq/8I3Tv/jNAB/wyd+yx/wBG0/Cr/wAI3Tv/AIzQAf8ADJ37LH/RtPwq/wDCN07/AOM0AH/DJ37LH/RtPwq/8I3Tv/jNAB/wyd+yx/0bT8Kv/CN07/4zQAf8Mnfssf8ARtPwq/8ACN07/wCM0AH/AAyd+yx/0bT8Kv8AwjdO/wDjNAB/wyd+yx/0bT8Kv/CN07/4zQAf8Mnfssf9G0/Cr/wjdO/+M0AH/DJ37LH/AEbT8Kv/AAjdO/8AjNACH9k79lzH7r9nH4ZQP2kt/CdjDIvurpEGU+4INAGRBY6p+z54y0DS7DWdT1P4beLL8aPHZ6jctdTeHNTmJNsYp5WMr2czDyfKYsYpGi2ERsVQA9toAKAPHfGNx4j+LnxF1D4SaDr+peH/AAt4btYZfFmpaZN5N7fXFyheDTbedTvtgIsTTSpiTbLCsbKWZlALi/sn/sxEZvP2ffh7qM38VzqXh21vbmQ+rzTo8jn3ZiaAF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CpqH7Lvww0yH+0Pg/o9p8LfENvmSy1PwpZx2UQlwQoubOMLBdxEn5opVOR90o2HAB0/we8eap498KSyeJdNi07xLoN/Poev2cLboo7+AgO8RyT5UqNHNHn5vLmTdg5FAFD4xeMfFOmvoHw8+Hk0Nt4t8aXMtvaX88KzRaTZwoHu794mIEvlqyIidGlmhDfLuIAMy1/ZT+As0Xm+NPh5pXj3VJCXuNX8Z20etXs7kkli9yrLGMk4SJURRwqqABQBN/wAMnfssf9G0/Cr/AMI3Tv8A4zQAf8Mnfssf9G0/Cr/wjdO/+M0AH/DJ37LH/RtPwq/8I3Tv/jNAB/wyd+yx/wBG0/Cr/wAI3Tv/AIzQAf8ADJ37LH/RtPwq/wDCN07/AOM0AH/DJ37LH/RtPwq/8I3Tv/jNAB/wyd+yx/0bT8Kv/CN07/4zQAf8Mnfssf8ARtPwq/8ACN07/wCM0AH/AAyd+yx/0bT8Kv8AwjdO/wDjNAB/wyd+yx/0bT8Kv/CN07/4zQAf8Mnfssf9G0/Cr/wjdO/+M0AH/DJ37LH/AEbT8Kv/AAjdO/8AjNAEVx+yb+zaYXXRvgt4T8N3RUiPUfDemxaNfQHHDR3NmI5UYdQQ3FAE3wx1/wAWeHPGurfBXx9rM+uXVhZLrPh7XZ0jSbU9KaTymjuAmAbm3kKJI4VVkWWF8BmcAA634l+OrL4aeBdY8b31jPfrpkAaGytyolvLh2EcFvGWIUPLK8ca5OMuM0AefaJ+zrovjG1j8R/tG21l8QfEt9GslzY6lH5+iaZnJFtZ2L5h2oG2mZ1aWXbuZgCEUA0/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Q/snfsuY/dfs4/DKB+0lv4TsYZF91dIgyn3BBoAyILHVP2fPGWgaXYazqep/DbxZfjR47PUblrqbw5qcxJtjFPKxlezmYeT5TFjFI0WwiNiqAHttAHg3hvw237TDXHj7x9eXz/D57qWHwx4YhuGgttQto2aM6jfmNgbkTMGeKBj5SReWzK0jfIAdJ/wAMnfstfxfs1/Cxj3ZvB+nsT7kmHJPuaAD/AIZO/ZY/6Np+FX/hG6d/8ZoAP+GTv2WP+jafhV/4Runf/GaAD/hk79lj/o2n4Vf+Ebp3/wAZoAP+GTv2WP8Ao2n4Vf8AhG6d/wDGaAD/AIZO/ZY/6Np+FX/hG6d/8ZoAP+GTv2WP+jafhV/4Runf/GaAD/hk79lj/o2n4Vf+Ebp3/wAZoAP+GTv2WP8Ao2n4Vf8AhG6d/wDGaAD/AIZO/ZY/6Np+FX/hG6d/8ZoAP+GTv2WP+jafhV/4Runf/GaAD/hk79lj/o2n4Vf+Ebp3/wAZoAP+GTv2WP8Ao2n4Vf8AhG6d/wDGaAOf8WfCo/BDTbn4kfACxn0yPRo/tereC7R/+JXrNjHlpo7e3Y+XaXYQs0csWwMyqkgZSGQAP+G3P2Z/+il2P5GgDoP2Tv8Ak1r4Ot3bwD4fZj6k6fAST7kkmgD1WgAoAKACgAoAKACgAoAKACgAoAKACgBrorqUdQysMEEZBFAHlv7KDM/7LXwcd2LM3gDw8SSckn+zoKAE+DnPxH+OrHkjx9ZqD7DwtoRx9Mkn8TQB6rQAUAFABQAUAFABQAUAFABQAUAFABQAUAeVfBrj4h/HVBwq/EC0wOwz4W0In9ST9SaAPVaAPKv2aufh5rLn7zfEDx1k9zjxTqYH6AD6AUAeq0AFABQAUAFABQAUAFABQAUAFABQAUAFAHlX7NHHw41ZR0Xx946VR6AeKdUAA9gABQB6rQB5V+yd/wAmtfB1u7eAfD7MfUnT4CSfckk0Aeq0AFABQAUAFABQAUAFABQAUAFABQAUANdFdSjqGVhggjIIoA8t/ZQZn/Za+DjuxZm8AeHiSTkk/wBnQUAJ8HOfiP8AHVjyR4+s1B9h4W0I4+mST+JoA9VoAKACgAoAKACgAoAKACgAoAKACgAoAKAPKvg1x8Q/jqg4VfiBaYHYZ8LaET+pJ+pNAHqtAHlX7NXPw81lz95viB46ye5x4p1MD9AB9AKAPVaACgAoAKACgAoAKACgAoAKACgAoAKACgDyr9mjj4caso6L4+8dKo9APFOqAAewAAoA9VoA/LD4M8/CDwMxOS3hvTGJ9SbaMk/nXwWM/wB5qf4n+Z/WPDn/ACJsJ/16p/8ApKOxrnPaCgAoAKACgAoAKACgAoAKACgAoAKABlDAqwBBGCD3oFufZX7KDM/7LXwcZmJY+APDxJJ5J/s6Cv0U/jUT4Oc/Ef46seSPH1moPsPC2hHH0ySfxNAHqtABQAUAFABQAUAFABQAUAFABQAUAFABQB5V8GuPiH8dUHCr8QLTA7DPhbQif1JP1JoA9VoA8q/aX5+HGkqejePvAqsPUHxTpYIPsQSKAPVaACgAoAKACgAoAKACgAoAKACgAoAKACgDyr9pXj4eaM4+8vxA8C4PcZ8U6YD+hI+hNAHqtAHlX7J3/JrXwdbu3gHw+zH1J0+Akn3JJNAHqtABQAUAFABQAUAFABQAUAFABQAUAFADXRXUo6hlYYIIyCKAPLf2UGZ/2Wvg47sWZvAHh4kk5JP9nQUAJ8HOfiP8dWPJHj6zUH2HhbQjj6ZJP4mgD1WgAoAKACgAoAKACgAoAKACgAoAKACgAoA8q+DXHxD+OqDhV+IFpgdhnwtoRP6kn6k0AHiTn9qb4dqeQPAPjJgPf+0PDgz9cEj8TQB6rQAUAFABQAUAFABQAUAFABQAUAFABQAUAeVeIuP2p/h9jjd8P/GO73xqPh3Gfpk/maAD9pfn4caSp6N4+8Cqw9QfFOlgg+xBIoA9VoAKACgAoAKACgAoAKACgAoAKACgAoAKAPKv2lePh5ozj7y/EDwLg9xnxTpgP6Ej6E0Aeq0AFAHlXwc5+I/x1Y8kePrNQfYeFtCOPpkk/iaAPVaACgAoAKACgAoAKACgAoAKACgAoAKACgDyr4NcfEP46oOFX4gWmB2GfC2hE/qSfqTQAeJOf2pvh2p5A8A+MmA9/wC0PDgz9cEj8TQB6rQAUAFABQAUAFABQAUAFABQAUAFABQAUAeVeIuP2p/h9jjd8P8Axju98aj4dxn6ZP5mgA/aX5+HGkqejePvAqsPUHxTpYIPsQSKAPVaACgAoAKACgAoAKACgAoAKACgAoAKACgDyr9pXj4eaM4+8vxA8C4PcZ8U6YD+hI+hNAHqtAHlX7J3/JrXwdbu3gHw+zH1J0+Akn3JJNAHqtABQAUAFABQAUAFABQAUAFABQAUAFADXRXUo6hlYYIIyCKAP5Yf7S1H/n/uf+/rf40Af0l/snf8msfBv/sn/h7/ANN0FAHqtABQAUAFABQAUAFABQAUAFABQAUAFABQB5V+yd/yax8G/wDsn/h7/wBN0FAB8G/+Si/Hb/soFn/6iug0Aeq0AFABQAUAFABQAUAFABQAUAFABQAUAFAHlXwb/wCSi/Hb/soFn/6iug0Aeq0AeVfs0/8AJOtX/wCygeO//Uq1SgD1WgAoAKACgAoAKACgAoAKACgAoAKACgAoA8q/Zp/5J1q//ZQPHf8A6lWqUAeq0AeVfsnf8msfBv8A7J/4e/8ATdBQB6rQAUAFABQAUAFABQAUAFABQAUAFABQAUAeVfsnf8msfBv/ALJ/4e/9N0FAB8G/+Si/Hb/soFn/AOoroNAHqtABQAUAFABQAUAFABQAUAFABQAUAFABQB5V8G/+Si/Hb/soFn/6iug0Aeq0AeVfs0/8k61f/soHjv8A9SrVKAPVaACgAoAKACgAoAKACgAoAKACgAoAKACgDyr9mn/knWr/APZQPHf/AKlWqUAeq0Aflh8GP+SPeBf+xa0z/wBJY6+Cxn+81P8AE/zP6x4c/wCRNhP+vVP/ANIR2Nc57QUAFABQAUAee/GA+KLax0nUtG8UPpljBrOlx3VvbwYmuvMvoYyjTbvli2u25FUFjgFtu5W7Mu9m8So1I811K3Ze5J3t1eit0Wrs3a3z3Ev1qOBdXD1eRRcW7L3pXnFW5r+6tbuyu9EpJXUq/wARbPUND1nTfFdlf+I8tqVoLi5GokaZp9n5iJJHJZq6iXzAzgP5UjKzbi6Ki7XgZRlP2MkrO+61k2nypPXlaly9Yp/3m2nln9KpQtjaUp3ThqpWhCEZJzcoJrnUo81/dnLonBKMo9tqPiPT9L1Oz0m5t9Uee/IWJ7bSrq4hU5x+8mjjaOIe7svHPSuWnTdS/LbRX1aXfa7V3psrvbuj28RjKeFnCE1JubsuWE5LdLVxi1Fa7yaVru9k7alQdYUAFABQAUAFAH2T+yd/yax8G/8Asn/h7/03QV+in8aB8G/+Si/Hb/soFn/6iug0Aeq0AFABQAUAFABQAUAFABQAUAFABQAUAFAHlXwb/wCSi/Hb/soFn/6iug0Aeq0AeVftLf8AJOtI/wCygeBP/Uq0ugD1WgAoAKACgAoAKACgAoAKACgAoAKACgAoA8q/aW/5J1pH/ZQPAn/qVaXQB6rQB5V+yd/yax8G/wDsn/h7/wBN0FAHqtABQAUAFABQAUAFABQAUAFABQAUAFABQB5V+yd/yax8G/8Asn/h7/03QUAHwb/5KL8dv+ygWf8A6iug0Aeq0AFABQAUAFABQAUAFABQAUAFABQAUAFAHlXwb/5KL8dv+ygWf/qK6DQAeI/+Tp/h5/2T/wAZf+nHw5QB6rQAUAFABQAUAFABQAUAFABQAUAFABQAUAeVeI/+Tp/h5/2T/wAZf+nHw5QAftLf8k60j/soHgT/ANSrS6APVaACgAoAKACgAoAKACgAoAKACgAoAKACgDyr9pb/AJJ1pH/ZQPAn/qVaXQB6rQAUAeVfBv8A5KL8dv8AsoFn/wCoroNAHqtABQAUAFABQAUAFABQAUAFABQAUAFABQB5V8G/+Si/Hb/soFn/AOoroNAB4j/5On+Hn/ZP/GX/AKcfDlAHqtABQAUAFABQAUAFABQAUAFABQAUAFABQB5V4j/5On+Hn/ZP/GX/AKcfDlAB+0t/yTrSP+ygeBP/AFKtLoA9VoAKACgAoAKACgAoAKACgAoAKACgAoAKAPKv2lv+SdaR/wBlA8Cf+pVpdAHqtAHlX7J3/JrHwb/7J/4e/wDTdBQB6rQAUAFABQAUAFABQAUAFABQAUAFABQAUAfyr0Af0p/snf8AJrHwb/7J/wCHv/TdBQB6rQAUARXIBtpQ1wYBsbMoIBj4+8NwI468giscQoujJSlyqz1va2m9+lt7l0/jVlfXbv5aa6+R84fAX4e+B5PiBZfEL4N+HU07wlpukXWl3vil1CXnj69keI/bZmUKbtI2ilYXkwJlkndof3RLy9dJyjCdRx9nCoo8lNKySTupuL+H3fdgvilGUpVPsN5V/wB5KMJS56kZNynpe9mnTukk7tqUlG0IOEIRV+aNP3HR/FOuan4n1PQL34b+I9IsbAE2+t3k+nNZahyBiFYbqS4Xgk/vYY+Ae+Acqfvwc5aNO1nu1rrpdW0T1aeq0ve1T92aitU1e62W2mtnfXomtHrtfzf9nD/kjOv/APY2+NP/AE+39ceZ/wDIlp/9g0P/AE0jqh/yOK3/AF8j/wCkUzyH9kr4RQWPwt+HnjWf9mL4K6VnwjbXSeL9OvRJ4gkZ7AYnaM6THiWTd+8/0s43v80n8XdxD+4pYyPwPkmrR222+z7tr9Oytrdc+G/e4tfaXtZfF5VHtvs0rbbX02Kvw++HXwy+H37NvwO+JHgDwL4d8P8AxF1ceELe21LSdMhtb/V5Lo2/26Gd4gj3KPam7lkWQsoEZlI3RKw9DFpUc6VClpFymnFaLkUJOTa29yylF20kopaswf7zD4qrV1cXUae7U/aONNJ7rmm4wdt4yadotn2jIzJG7rGXKqSFXqx9BmvIr1JUqUqkY8zSbt3stvmbxSlJJux8LfEr4ifFHxB8AdZutU+KWpXY+JPwp8Q+LLmxhsrGJvDU1r9nP2K2aO33GEi7ktZftLSTZiBR433Vq8NTqTjhJSVSMZYZ86taoqs1F3WsXCa9+mkn7qkpOpFnbhnyY2M4e7arVpqPlBTtNO7fNBwXNZuPNUWkVZP0n9jv4Q6H8OfHHxemstSl1Caw12x0G2ln0jSrR4rOPSLCdY0NjaQbU3TkeUuIhtDBA7SO/Spv6nHvKVRvz5Kk4Rv3tFWV78q92NopRXiU4qU6Mu1GDS7e0cpSt11krt3vJtubk7NfUVcx2BQAUAeVfsnf8msfBv8A7J/4e/8ATdBQAfBv/kovx2/7KBZ/+oroNAHqtABQAUAfINn8Tp/FP7ZHg3Udd03x3pgWHxJoOlaTeeEdXtrWGCM2yi7Mz2whlad1dzKrtHHF9nVijM26cr/eVKk/tTotu+jivaUnGNnZpqKbk7K9SXs05Wp3eYe5CEOkKsVprzN06qlK60au0orW0YyqaKU1H6bbxTrg8aL4WHw38RtpjQ+afEgn07+zlbbnyyn2r7Xuz8uRb7cn72Oaqn7/AD83u8u1/tbbWv3fxcvwvyup+5y21vvb7O+97dltfdeduD+B3/JQ/jl/2PkH/ph0qro/8i+h61f/AE/UKxf++/8AcKl+czxX4AfCKDXNQvfGFz+zF8FdbjHxB8STN4u1S9H/AAkC+Xrt2POER0mTMkW3EY+1jIRPmToqwX7jDYZ/B+6pv3e7pqz+zrJ/F2u/i6mY/vcZiYfF7yVpbW5IXXXS2u27tbqUbH4b/CfSv2c/iF8Zf+EJ8Paf8QLDxL4wudI8U2umwx6yNVTXb2OwSO6QLM7PKIIRFvxIr+UQVYqc6XNh6WXrCq05Rw6SWik5RgpRkuqkm1O91ZtvY6KkaVfMcTHFv90n7z35YKlGUpLeziryi1qpJNa2Ps/Tnu5NPtpL+MR3TQo0yDoshUbgOvfNbVlCNSSpu8bu3p0POw0qkqEJVlaTSv621/E+b7D4o/EgeL9O8Tz+N55bPxB461/wW3g+WytPI0y2sYb0xXUckcX2k3B+wRTOZZmiMd2QqL+7auGdSUMFKSd5SoVKvN/JKL+HtaDfsp3vJ1UneOsDvqQj7eUFoqc6Mf8AH7RQbT13tNzjy2tCFnFvmkR/s6eP/irqmtfDJvHfxIvPFEfxJ+HE3iy6trjTbG1h067hfTwq232eFJNjLfPvEryZZFK7AStexWoQo18Xh9/ZunZ/4nV5l/h92PLe8klZyk7yfFUclGFVOy9pUptdGo35Zd7+479G5XSVkj6crhNQoAKAPKvg3/yUX47f9lAs/wD1FdBoA9VoA8q/Zp/5J1q//ZQPHf8A6lWqUAeq0AFAHgn7Q/wkv/jF4/8ABOjQ3/wrntNHsNWv7jR/G+gHX/tDsbWOO4h08TwBhGDIrTGT5DMoCkvkYwp2rVMQ7Plgory5pczbf2b+zVnZt2mlZXNZ1EsPGlqnKae9k1GEk1/e1mm1pbR32R1ngbxzdw/A7wp4q8K/CK+vBPp1qlv4b8Mmxtltodu1fIF3PbQrAoUFQHB2FcA104itKrKFW0n7RRk+ZpyjzR5rTva8ot8srK/N0SvbGlSVJ1KTaThKcdE0pOM3FtLW3NZys3oure9f42+IPH8fhLw5H4Fn1TR9Y1nUYlutOsLnR01+S3FvLLLBYDUWewkuUdY2kDsy+THcFG3BGrOcWsR7OLcopSb5bdLJSakk+S7SbVpKTh0undOUXh5TmuWT5UubpJyTcfduuZwU0tWm12V14/4n+MvxX1fwl8MtD8E6541u77XLTX31fV9H03w7a6wLrS3S3ME0Opzf2cCJJJDObdzvNszQbIiSs16jVSVaHLyqjGqt+SXNyPmd2qippPVJ80faQUpppOdUIpRlGabl7d0rP4rfvXaLjeLmuRJSacWuZ8vM0lufs+3fivxV8fvEHj/xRrs8V5rPww8G3l5o9pNYXOmxTzSaiW8ieBHaSNXjkaNlndSLiTJcCLy++VKGHp4mlC9vbyte6a/d0nZ6LXVRd19lWs7t8s5upDBtu9oVdVb3rTS5rJyS5tJWTdrJX3v33x7+K2ofBR9E8d3t0ZPDEkV/pt9ZCNMvqDwedYMHxvDPJbvbKoOGe7jGCQK8yTqynLD0bOpUjanf/n7dWj6Si5Sbe3s1bd37IxpuCq1HyxhJOb7U3dSl/wBuycNujle9tML9li28S2epfFe18Zakuoa/H4tsV1S6WJI1muv+Ed0nzWVUAVRv3YAA4xXoTVJYWkqGsFKsk3u0q9Szfm930vtZHLUnUqYlVKq5ZOlTdv5buo+XzUdk3q7Xep5h8APhFBrmoXvjC5/Zi+Cutxj4g+JJm8Xapej/AISBfL127HnCI6TJmSLbiMfaxkInzJ0XDBfuMNhn8H7qm/d7umrP7Osn8Xa7+LrtmP73GYmHxe8laW1uSF110trtu7W6lGx+G/wn0r9nP4hfGX/hCfD2n/ECw8S+MLnSPFNrpsMesjVU129jsEjukCzOzyiCERb8SK/lEFWKnOlzYell6wqtOUcOklopOUYKUZLqpJtTvdWbb2OipGlXzHExxb/dJ+89+WCpRlKS3s4q8otaqSTWtj7P057uTT7aS/jEd00KNMg6LIVG4Dr3zW1ZQjUkqbvG7t6dDzsNKpKhCVZWk0r+ttfxLFZm4UAeVfs0/wDJOtX/AOygeO//AFKtUoA9VoA8q/ZO/wCTWPg3/wBk/wDD3/pugoA9VoAKACgD4s+HkVnH8b/CvxAj0HTLYeIfiD4r0RPFcEgPiLXGjXUCdN1KAYEdjB9l/dN505/0O0PkWwY+XeWaUKcFpz4fnstpe9TftJPpU12tLWc4+0XwTeZ+86r39nUpxbejg7KPLT2vGV9b2vFylyVLe2X1g3inXB40XwsPhv4jbTGh80+JBPp39nK23PllPtX2vdn5ci325P3sc1FP3+fm93l2v9rba1+7+Ll+F+V1P3OW2t97fZ33vbstr7rzt4x4r+IPxD0T43rcXXjDWIfBMXiLTNBjGkQaLf6NG9zFEhs9TR3XVYL57icFHgLQJHJas6EebmsCvaSUJ6uftLX2fJGT/duOzjyPn5005RnFNNxcTHNU6XPTduSMHLunKotWn9mUJQUeV315rO1pcjpnxT+N/iv4naxp80/iTTfDmp+IfEnhIK8vhqLT7GCzguFgurFZJDqct9utklaOaGSExzyMI9iIx86qvbZTVlV3lRqT801O3KuW65Em6dRytJVLawd4nXJqhjYKnqoTorylzwjJqTbVpe85R5N4QUbNtyXrP7IFlc6f+y38KoLvWLvUnbwlpkomulhV1V7dGWICJEXaisEUkFiqjcztlj9DnH+/VF2dvXzfm93ay7JLQ82grOpr9up/6XJfju/Nu1lZLzbxlrXirwd8WviT468O/EiWxTSte8I2k3hiOxtZYtW+2LbWxWd3jadS6yFYTA8e2RGLiUfIPJy7SXI1zKpiXC3ZOjh1KSe96a/eyveLjC2l5NdGN1vKOjp4Zzv35amIlFO+lm4uOln72jukZd58T/jcnw/h8QWXjHxTrF/4x+J2p+Ebe30ey0KGfRtPsr7UkT7Eb6OO3eeVbOKJmu5HX5x5a+YQHdJSlHCU5XbnT9pJq15P2SkopPRJfHKycrRqNWjb2e1dRp1cU1ZKk4xinez55Uld215lztR1Ub8vMnrf3j4A+JvGHiz4XabqfjtD/bUNzfWE8r3FhNLOtvdSwxyzGwlltUnZI1MscT7Ul8xQFA2jpq8rjTqRt70Iydr2u4pvlvq4t6xd37rWr3OSN1UqU3f3ZNK9r97NLrG/I9m+Xmajey9ErE0CgAoA8q/ZO/5NY+Df/ZP/AA9/6boKAD4N/wDJRfjt/wBlAs//AFFdBoA9VoA5X4neFJvGfgy/0GPxZr3h+OVC1xcaJcJb3MsIB3wCZkZ4lccF4ikoHKSIea8/NFbCVJ/yxk7dHaLsn1tezaTV7Wd4tp9OEf71RW8tL9Vd7rpe2zadt1qk18r3HhKXUf2Tv2dfE8nizxBDb6O/w7WPRre6SKwuJn1HTl8+cKglmZVZgqPIYgSH8suquv0mL9ziHnet5VFrsv3VVtpd3ZK7vZK0bXlzcCipZfjKa0t7d36v3pJJvey3srXfxXskvq/xj4p1zwwli2ifDfxH4tN3N5Uy6NPp0RtF4/eS/bbq3BXnpHvbg/L0ry4e9VjTeie8ui1W9ry630T0T62T2n7tOU1q10W732vZdLatbrpdrg/Ef/J2XgL/ALEPxP8A+l2j1eE/5i/Sh+dcrFf7tQ/6+v8A9NyPK/iR8Of+FgftV+LR/wAKD+FfxL+w+CvDnHjm88gWG+71X/j3/wCJde537fn/ANXjYn3v4ccLC1GtPlX8Vq/X+FS022W613b0XXTFy0w0bv4amnT4o677rpp1evfT0P4I/CXxj+0H4l0T4h/BT4f30OgfD3wnDZaXNo9tf2Ok7rjVhJDaGWBdsfyKAVjj3BFJVcYGrVKWHxFWTverJOT0lyqjStd3bVvXTozGq5QWFha141W0tr88ddld6vW3Vnpf7MupT6p8J4JU1C41DSYNX1e00C8uJmme50eK/njsZPNdmaVTAse2RiS6BWJO7J0nOpUpUatf+JKnByvu24ppv+9KNpS/vN31FKEKWIrUqStGMrJbJNJc8V2jGpzxilokklokedftW/Ffx14GHiC/+HXi3xWb7wX4WPiO80fQNH0l7aFSbgxXGq3OpMGe1c2roIbHbcqEmbLbo9nPhpXxEXPWHtKcG3pFXcbx099ykpX5o+7FW5uVtOXXChGqqdJ6OfNt8TSSu439xcrevN8TaUdIyOV024F3+0NbXQZWE3xueQFTlTnwADx7V14KHs4xh2pYpf8Al3E4cRVeIwvtZbyp4R/fUkz6a+K3ivVPAnww8XeNtE0wajqGgaHfanaWhBInmhgeREIBBIJUA45x05rz8TJxpu01C9lzPaCbSc3eytBPmd2lZPVbndgaMcTiadGe0mlpv6Lzey6X3Pkv42x+M/Evhq7+DHiT4y6p4t0m7vvh/qs+sHTNJ8yaPU9aNrNZyRpZm0ktSIUnjRo2cnKytNEdh7VhoV8ZGlONlTqzhrZ3tQlUXMmrc8GldpKNpRaippSOOjipfUpYuNk6mHqTsrrlty6xd+ZRmpSgrtv3JWk23y+r/sSeAdP8FfDbxFdwX8uoXuq+NPESXV5PYWNvNKLXVLq2i3taW8O/CRAjeG2bikeyNUjUdRywmH/vU4Te+spxjKTeurb3k/elvJyeoqtJU8dXitouMFtpGMI2SstEr2SVopbJNtv6HrEs8q+Df/JRfjt/2UCz/wDUV0GgD1WgD4z+InhOXxP+xP8AFWY+LNf0q20nXfidfTWel3KW8eolPEGrlIrh9hlMQYBikckYfG2TehZDNP3cZhqm9qtNW6XdSCu11aV7X0Td7OSi13YD36nstr9VvZJuyfS/VrW2iaTd+1+PfgbwD8Qte/4RK38NReM/iXq/h6G30WK+CvbeCrfdIP7aWUAPZOZGBDRt9one2iSPCxO8bUJVMRUWHlyOM1KVRbwStyxi+stHKFPVOUnKp+728vL6ipYHDyrx5ocitTe1R2XNfR6WajKbuoRXuJ1JctT2zxBr/iLwXpmj2umeA/E3jiZ9ltczaVPp0Tw7VAM83226gBDHJxGXbOeOmdqlSNfFaR5Iybd/sx1Wml5ddLReifWyZSpyw+FScueUUl/elZb66a26yWrXS7XnHxt1/wAdy/GD4efDbwt8WJfAmneI9H8RX2oXVvZWM91NJZiyaEQm8ilRSollZvkbMfmcAhXTkjJ3xMpSSVKnGavtfmcXzdeSzvKzTuo2aTafbZKjC0bylVhDzs4VJNLzfIkrp27M848P/G/4xa5Y678QZfEcskXhH4SaX4yTw7p+nWy2ms6lcxanud3kR7hYG+yQyJHHKjcjLEblbfELko1qsv3d5xgub/lypU6UpOe3M6Tm73aVlO97xcFhaMa2Iw2F5+ZTlUTkrXmqdVQi47xXtIvtbVOLir31NQ+JXxM8DWXifwh/wtqTxY50jwrf23i290+xSTSDrGoSWU02y2hjtnhijjFzEJFcjLea0keCNZUlVq/V7OHLW9nfq1yqfI76e0btTTUUr1KfuOSalx0a/NRhjXZ81GpU5NeVOCTT35vZyu005c1qU+WTk7L0v4Hav4rk8SfEnwd4n+I9z4zTwnr1tYWV9d2tlBdRxyada3DRTfZIoomcPM5yI14KjHGTnTkquFjVtZ8043V7NRaSte+2qevxX2VorSrF0sT7NPT2cJWdrpylU323Si1p8LW7vKR8XNZ8W3nj/wAIfDfw/wCPb3wPZ6xp2saxda1Z21lNNK9kLZUs1F5FLEFYXUkzkJv22xCso3EctRpqtKcklTp81ns7uzk7WlyQslLlad6kPeVkpdCilThZXc6kYabpOM5e705m4JK6krc143s18s+FPi38ZPDnwr8C6L8N7nVJrPw38N7TxR9r0uTQLfTNTuJLydCNQk1eeOSKxC2ygtaMJUFzuZwRGG7cPeVSl7SLSUcJDke6U6Ub3t73PL4aenK5wlpPWMcpxjKNR+0Tc6mLbmldrkndTir8riudymm9UopSirs9RHinV9I1v4rWOheJNd0PW/EXxPtbKyttA06yvdWv5B4ZsJ2tbVr0/YoH2wszTXAaIRxyKMO6OuUYv6vQpU7yt7d2VldKvNczctFFXTa0lJ2jH3nyyqcuao69VKP7mju20nKUkl7vxN35VbRN80vdiyv4U+OPxa1Pwd4YS71nVF1XxdqGu+CbSW8stO+12WrWesNbw3FwtuHt2uBYpczSrGTATaMUUK1a0VGtXowVnz06NXS/LywTliEm9U5qUVFPaWitqZYhOhGtLX93Jw1s3zVKcXSvy6csKnu3VrxmnLa59aOzRxM6o0jKpIUYyxA6emTXLXqSpUpVIxu0m0l1t0+ZcI3ai38/10Pz9+JvizxnqfhLw/8AFjxD8SYNd1LxH8K/Gmvx+G9R0nTpbbRpDbWzNbRRCD99DESIJFu/PZmj5Iyy1vhacaOYKjGXtPcofvF9pTxOH97TRRnrKk46xSfvSfLJdkVz1oR+FLEThbv7OniIp3vfmX/LyzcW5KygtH6/8UvjB458OfEC3v8Awl4u8UX2kaT4n8N+G9XsbLR9Ih8P6ab6azWWK+muWF/PcNFeiVHsiIo90CSJlZC94Re1xcYT1jOVRJvRNxjP3YJe9eMoq8pXjJ3UXo4ryoPlyyNRaSjRVSytfq03e0VCVuXljaaSctnAu2fxB+I934+8M+I5vixNbWGvfErVvB8/g1rCw+zw2dnDfBNkhhF357/ZIrh2MrLtmwqqu1jlgvfdKM/e9pTnN/3Wr+6rdKb/AHc73bqRveOsDpxqUI1nD3fZujFf3ud0m73v70lOTja1qa1jz3kvRP2af+Sdav8A9lA8d/8AqVapQI9VoA/LD4Mf8ke8C/8AYtaZ/wCksdfBYz/ean+J/mf1jw5/yJsJ/wBeqf8A6Qjsa5z2goAKACgAoApaxouma/aLYatbefAlxBdKm9lxLDIskbZUg8OinHQ4wcjiqpzlSmqkN1f8U0/wbMMTh6WLpOhWV4u116NNba7pGRefDvwlf60+vXVhctcSyxzzQrf3CWk8qABJJbVXEErjamGdC3yJz8q40p4ipSjywe17aJtX3s3rG929Latvds5K+UYTE13iKkXzO17SkoytoueKajOySV5J6JLZJLpKxPSCgAoAKACgAoAKAPsn9k7/AJNY+Df/AGT/AMPf+m6Cv0U/jQPg3/yUX47f9lAs/wD1FdBoA9VoAKAPnzUPCt5oX7YuieIv+Eq17WbvWfAniV4LXULlDa2CR3mk+XBbQxoiIu5mLOwaV8gPIwRAuMZVaOCx0aOs7U5J7tt+2su1lZJJLu3eTk3riVCpHDTnpH2nLZbW9nK785O+rd+iVkrHFfsqaXeeGPE/gvVfEOjeFrnXfiR4HuNZvtW0OwuLa+ae3kszP/a8xuGj1Cd5Ls7ZmhiaFkljUFXbHfCFKlGthsO/3cVSlGzvBxlz8tr3bk1r7S966vOSTSSwxPNVqrEVN/aVIWfxLdtJ/wAkeTl5HdU7wim9W/pXR/FOuan4n1PQL34b+I9IsbAE2+t3k+nNZahyBiFYbqS4Xgk/vYY+Ae+Aean78HOWjTtZ7ta66XVtE9WnqtL3tU/dmorVNXutltprZ316JrR67X+f/A3xG+K1xrfgvXNb+I99f2Hi34o+I/DE+myadYx2trp9gutLbxRukAm3s1nbsztISTEoG0F994KKlCjCprKWH9o3teT9i9EuijKTtrduT0jyxjeNj7N4n2ens504r0k4Xbvf+blWys19rV5Phv4k/F/4o67oXhzTfjDfaBa3sfxBvZ9Q0rS9NmnmTStejtLGNDcW8sSqsUgVj5bFwDk7jvHHVlOGXzxaesKFCouznOFRyb/uu17Kzuo2ko80Zb1YQhi3RS0df2fmo+yjJ2/vKV9Xe12mtrfQXwP8Yar8Qvgz4F8ea6IhqXiHw5p2p3nkrtTzprdHfaOw3McCvWzKjDD4yrSpq0VJ2XZX0R52Gc+RxqO7i5Rb2vyycb26Xte3Q8b+Jniz4yQeI/H+ueF/izcaPZ+EfE/h3R9O0c6LY3FnNHfJYLcG5Z4/tD4N07x+XNEVbO4upVV8/Cp1HT9o789WVN7aRsknHT405Npy5o6JODV79WJ9xS5FbloOr6yjKs7S1+FqmotR5XZtqSdmsTxT8UvjN4Ti174Z6b4p8VeKdRtfiRp3he3120tdDh1tbC40WPUWCC4jt9MM3m7oFaWNQVlACvIF3Om3iY0Ha13WTtb3vZ83KvefZqUuW75acmkruUanBYf2k27/ALunNKWyc63smvds9lzRvtNrmbirGx4Z8XfGv4g2/wAOfCl78Q9S8HX2p2vihdW1Cwg0O+v7r+zruCG2kZoxdWMM5Vv36RhkV2mQKhCGMrty5qsGl+4jUsk+XnfLqr6uDu3HW7Tj77s75XVOEk1e1ZQu7KSi4VZONk7KUXFQbau+VvljzWVj4H/ED4q3/in4ZTeN/iFN4hg+I/gvUtZvLA6ZaWlrp13ZvYKjWvlRibDrdSeYs0soL4KeWvyDqhyTlWio7QpVFrtz35o/4Vdct7ySiryk225rU5UlfmvyVpUX/eUfaWk+0v3WtmotylaKXKl9LVzlBQB5V8G/+Si/Hb/soFn/AOoroNAHqtAHlX7S3/JOtI/7KB4E/wDUq0ugD1WgDlfid4Um8Z+DL/QY/FmveH45ULXFxolwlvcywgHfAJmRniVxwXiKSgcpIh5rz80VsJUn/LGTt0douyfW17NpNXtZ3i2n04R/vVFby0v1V3uul7bNp23WqTXzEfAngPxd+xr8F7HV/ht4T8R+K9e8NeHvC3h6+1vQbXUpNNe7tovOuY/PjfHkwJNcbejGEA9a9zOKMK+cSpPTnm+ZrR8kFKpJJrVNpOMX9mU01ro+TDVZYajWqr3lTnUcYvVOcqvJC6vqnNw59U3BPW6R9JRadZ/Bj4c6R4Z+HHw21jXtO0C2t9MsNF0WayjuEt0XaG3XtxBEQAAWJk3EnOCc1zYrE1K9X2klfmfSyUVbTS/wqyikr200tdqcNh4UKXs4vbvu23rst3dt3st+tkcV8fvF/jiwtPhbpnhXxZP4DufGvjC10XUria3sri5t7ebT7yVoF80TQC48yKNUYeYvmBf9YpKvMKftMesNzXjyVJXW75EpJq62fW6vyOT0kk1qp2wVWu42klCyfRzq04O9nZtKT6tXOI8D+P8A4seLviL4L8EXHxPvDYWMXi6bUL/T9MsFk8RrpGrWlrb+YZIXSLek0iTGBYwXDmPyht2zTquVCpjXC/LSpyUFezlJ1VzJ6vlmoKpBXbtKF20pRkYiHsm6MZb1eTme8U6SqNaac1OV4N8vRpx5tsrw/wDHH4q6F4XsfHt54pfxdP4v+HOveOf7AuLG2jj0C8svs7x2cBtYklaEG6aCQXDyyl4FKsp3qSrFU6VSgqitCNJ+2+z+8dnUavy8lr1YJP4IyUpyVpLojSjWxcI7J1p0uRWvJRcldNt++uRRlryc1RaQVk/Rfg7rHjSz+Kus+BvEPxouPiBYR+ENG16Ca5sdOglhnup7tHZTZQxAwusCGMMCQM/O+c10OKXt4OLXs5qKvv8AC21LZcy0vZJWcfdWrl50arqww1e6XtYzk0ttHTs4397k96SV23dSvJ6KPSfGzxD4msJ/A/hDw14ln8NN4z8R/wBj3WuW0EE1zYxLZXN0BAtxFLB5kj2yRAyxuuJGwN20jmpxdbEqlzWXLOWlrycbWir+Tc3bXlhLbWS65NUsPOta7TgtdlzSUeZ2ael7LpzON7q6fzh43vNag1r4mNB4usviDq+naP4Atl1CIwWi39zB4o1GMRTGHdFHMrIIpWRVUSK5Ecf+rW6U5eyp1KULt4iDSvZSbo0dU3e0ZPVaysno5dXiYKK5KknZUMX0XNFON0mtLtJr+W+j0vc+nvgnrOteI/AsXiHxH4nuNW1S/up3vbeW0htl0e4VykunJHGobbA6Mm6VpHYhm3lSoFSjCMIKnLnXKmp2tz315uX7Pbk3hblk3NSk8by9pNTVmnblWqVtrNpOV1aXNoppqcYxjJRXG/EHxJ4x1T4pa94asPjAvw30jwX4YsPEjXb2VlNbX7T3F0srXxu4zi1iWzUEQSwP++ctKvyYjCWlKVWb5uWpCHJ5NJ9Neao24U+ilB6T1S2rQbjTo0171SNR8y3TjypJLVac3NNNXacUnHVvzXRPHvxf1eTQdX1T4u6nPY+N/GXjHwYNNg0vTY4NOtbNNWNrcwObZpWuUNhHzI7xMrENET8x48TTvl81V1csJ7V9LS/c6JLo1KSknd3bcXBcsY6xahiZVKbVqVakl2lGfLe+t95ppprSKTu25P1v9kCyudP/AGW/hVBd6xd6k7eEtMlE10sKuqvboyxARIi7UVgikgsVUbmdssfezj/fqi7O3r5vze7tZdkloefQVnU1+3U/9Lkvx3fm3aysla/aW/5J1pH/AGUDwJ/6lWl15pueq0AeVfsnf8msfBv/ALJ/4e/9N0FAHqtAGZ4l0e71/Qb7RbDxHqegT3kRiTUtMEBurYn+OLz45I92OMsjdemcEZ1aftY8jbS020dr6q+6utG1ZpO8WnZrSlU9lJTsnbvqvu623s9H1TV0fGmi6DZf8KU8AfDaPR7bxat98WPFdhBoXim9eTTddEF7rL+Xqd1IJnIUR+erNDcs88MeY8nzY90/rNTCy5Iv/Zoytso+5SXNFWfvLmslb4ZSfNG1xVUsLPGXnK3tKcebeTbjTdnt7srWk7q10kpX9nP239m/WLjRf2e430fw/qWu3GganrWmpoumSW6+W1tqdxCbGxkubhYmtoNnkwu8seYYkysZ/dK8RUcqNCsrz5qdJ3dlKV4xXPK7er+KXvSb1tKpdSllGny4mvSlaFpy0V3FNpSstL63192NptrlglZXvjX468d2Xwf0vXvDsWq+A9e1nxHoGkMl9DY3d3p8V5q1vay7lR7i2Z/LlYjDuBkdwQIVL2mLoUFP3ZN3a7KlOdldaNNWvZq62lHR3CdsNXruOsISkk+8dr2ez9U7Po9vM9c+KHxx0X41XXhzS73xPqeh+ENb8N+HZ5LqXwza6bq0V5DAbm6vXmeC9F2xun8lbKNYWkt1QRsWkVawMliKnNUSSnOpG2vuqMLpRs3JyuvaS57/ALqWi2qOcZH2FG0JXapqpfrd1Zx5ZXtFQkoqEWrSUpOTcrKL6Twd8QviInxthtfFni/WbjQPEWq6zpuipawaLeeG70W4leGG1ntnGp295FFbyef9qV4TLHcou3MJGNGbWFlJx5pqk6lnu/ejrBxvF02prlTXO1KDv7suZ420KilTdoKcYO3R+zlzRmnqpe0i3eN0krNa+74N4j+KHxv+JXwB+IM3jO78S6fpfi34Z634hxey+GlSwmgdMW2mxWskl5JaNHM9vM15EZo2SP54pHIGtKkmqMXO8ozwrUla8ueSu9OaCi2lOjZ6pSTlUR30WqeZKNPZTrU9NrQulK71542SmknFyne0YxSl95eG7O40/wAPaZYXeq3Wpz29nDFJe3SxLNcsqAGSQRIkYZjyQiKuTwoHFaYiSlWk0ravRX/W7/E8PLv9zpf4V+W3otl1tu29T5puPjJ49tfjPoX9k+MPFOs+FPEfifWvDbTT6PpFp4ege0s75/s9rlv7Ve6inslR5pC1tKfPKBQY1Xz1UksHWn9r2E6kG9204NSjFbRSk1y1FzNe9qrSfrVacVU2tyzpRaXTncU1Nvq1LmTh8L5Yy1UzL+Gvxi+JmieHfCniz4kfGV7208Y/CPUfHV9dajoNqbTQrq1WxYSQwWUUU80e29cvE8rs5jHlmPdtr0sbRjQqYrDRbvCVJRaV3epKpFxS10bUVC6k46cznq3jRhKpUpTSunVqU3G9k1G7i+Z7O0HzP4febtFJI7z9njx58QtS+JHjP4eeOdR8ZXkOk6No2s2Evi+00WDUJBdS3scjxrpOIhbEWsRVZlWdWaQPxtAUIqWGlNq0o1HFq92lyQklJq8G03K0oPlfd2OeU1z0ZQleNSMndK0XyuNnFP31fm1U9VaPW59AVgahQB5V+yd/yax8G/8Asn/h7/03QUAHwb/5KL8dv+ygWf8A6iug0Aeq0AFAGZ4l0e71/Qb7RbDxHqegT3kRiTUtMEBurYn+OLz45I92OMsjdemcEZ1aftY8jbS020dr6q+6utG1ZpO8WnZrSlU9lJTsnbvqvu623s9H1TV0fIHhrwbaSfATwh4bufD3/Cc6Hp3xV8Tw3vhXVNXt2uvEsKalq6xxZ1CZIr6aOQR3RinkAcW7vksig7cyqzwlWcE74eNkkvdbpwtNRelkrwvvDn5lqhTg6NXG04zaanC8nfVWpXTa25nbybtB2jJnrf7NOq65ovwCuLy28I6hqSaXruvW2i6Dpl5bSyR6fDqlxFbWdvNcSxQFIo1EaEyLHtjARioXLq1J/V8POTdSbp0+Zr7V0rTvKzacWp3dpyWrXO2jOMIPE14wXJHmul2fJFzVo3Sl7TmUopuMJ3je0bnV/EnxZ43f4PS654dsLnwd4m1CW1trew1a80xL+JpLpI3ggdpZrFr2SMuLcPI8RmeISfLuAzqxaq06cW5JtX5bc1uVyaSkkny2vP8Auqbi9pF0ZRcJzqLltGVnLZPWMHLlv7rk4+eqTV9DxvVvjB8U7P4ZaboGkap481DxRcfEEeEtTln0/wAO2/iTTIjaveiLcZTos07IIUWUbYylwq7DOuGqS9tUw/J8Mo1G3H7TpuceW09U043nbmuqc5RUYP3Jhan9Zc94ezaUtkqjpLeO9+duN7Wk4qV0nzQfC2/+IHjP49fCnxP428S6rbajZ+DfGNjdWayaPOl6trq1jbrJctZCaNJ5FMLzRwThUmtwihF8xH3w/KliKis+enh5WV+VOSqN8t9XG6bg25e7PVy0anE39hClr7teSTdr/A3ZpaXjrTeibs5Wi2lH6A+M3iV/Cnw81DU4PFM/h65nntNPtb620xb+5E9zcxwRxW8Dny2nkaQRxtJmJHdXkVkVlPFPmlOFOF25PRK15WTlZOXux0TvKXupXu18S3pKK5pztaMZNt3skk/edtWlvyx96Xwx1aPnLw78U/jZ4j1TTfhjP468V+Gr8/E2Xwtd3+s6doM2vJp3/CNtqe2QWaS6d5nnZEckaEbAm9WYOD1UaaxMaclLT2daT5esqdeMY/EnZpO0tLNN8tm4zjlX/wBnjUdrtKi1e2ntJSg7crWllzK+qle94qz1I/ir8SNe8A6Bott8QfGc/iuPUfFVtJF4T0XRG1jV7XSdTeyF3JLqQXTbeNVMTSoI0eSSVPJ2BXRuLE1ZLDxxNNW/cU6kv5YucL80r3k05J2hB8y1dnFNx3jR9lWq0Ja2qqEW92nHn5FbTmSfxy920dVzTie7fAnxpqnxG+CvgTx9rbQNqXiHw7p+pXhgQJH58tujybVBO0bieMnHSvVzGjChi6lOmrRTdvTpZvdW2fY4qEm1JNt8spR1td8snFXtpfTW2l720O6riNgoA8q+Df8AyUX47f8AZQLP/wBRXQaADxH/AMnT/Dz/ALJ/4y/9OPhygD1WgAoA+Z/iD8PPA3j74v3On+CdFGt/EO01rTNU1fxndKjP4Ls4fIdbC2uVCyI88Ub4s42IIupZZ8JKqyrAe7UjWpaQpzk5S61JO96f95Wapz+zCnon7W13i/epypVdZThaEekE7pVP7rUrzi/jnO0Y2pxbp814OtNMg8f+BvHul21ovj7xB8VPFeg+Jr6HDXl1pcCarttLiTAd4IEt9PMaMdqBISo5Gby+0Y0acPglh3OXZz5qfNJ95KrKVO7u4qUoKyuk8daTryqfFTnSjT8k1HRL+/Rc6s4rTmvN+9G6+mm8U64PGi+Fh8N/EbaY0PmnxIJ9O/s5W258sp9q+17s/LkW+3J+9jmpp+/z83u8u1/tbbWv3fxcvwvyvM/c5ba33t9nfe9uy2vuvO3ly+KPGWu/E3xdqNx8Xl8JaP4H8S6boEOgS2Vk1nq8dxa2s2Z5J0W4FxPJeGGAwzogaOPKSnerZ0puGG+s29pKTqrkW6cFK0Y215tFVd07wkkopWmXiY+97GPu2hCfPvvJ8zfTkSi46WkpczbtZLyXUfjp8YfD/wALpfH0fxFk1XUPGHww8QeN4rC402yEfha/sxbtFBbiKFWeJGumhkF20rl7dSGU+Yp3jTtNYWElOzw37zpNVZqL0TS5Zq86fK7qKl78vdkt4UoVcSk/dXtatPl7qCnaV9XzRcEp7xcqi0irJ0fjra+PtesfEHwS8Z/FnW9d01tU+Heoy3U2laSrumqa1La3Nm0P2MwyWoNvHIiSpIxI2yPLGWRnh8PSrV6UZq6hWqR1s+ZRw6qRctFHmUr6xjFa3STUWuKliKkMG8UtHUw85WV1yyi1fld+a0oy5Wm20k7O706n4ca/4t1PSPDHw28P+N0+H9lc6149uZNU0bRtLhaRdM1mSCCzSKS2a2XckzTSsIhI4t2IYFpHrGvXnUorFzlrHD06lnqpOUY3k7u/JDRSSa1qw96NkpbOhDD1qmHpxv8AvYU1a10vY82llbnfLaN4yioqS5fgt7l+z74q1vxx8EPA/jDxJq8Oq6prGiWt5d30MSRR3MroC0ionyqrHkAcYNdWJgqc0lFx0i7PdNxTd9tb+S9EYU3eVRcyklOok1s1Gckrb6WS6v1e54z48+J/xc0O2+N/i3R/GOp3MfhXxHpnhPQtEtrLTVis0vIdKMl75k8al54jezOnnzrbjH70FRleSkpSoYfmu3VquLatdRjVnFRinpzTS5E3e7cOWLkmqnXVUYV5LRKFF1db2bUKjtK2vJeCb5bS+L3rWsug/Ef4z3+l6X8PNf8AEOveHL3VfiA/hgeI9RPh+5121shpb6gqzRWH2jTorppU+zqHiGYXR/L3uGraMViJUVzJXhVk1G/vOnJxSTlfp71S19adRLlXw88pewVadua3srJ2932jUXezTa1UoNpa1Ip80Yty+gfh3LdP4TtoL7x7aeM7qzmuLKfWreGGL7RJDM8bLKkBMQmQp5cuwIvmI+I4/wDVqTamozSteMXpezul7yvd8st1q7J2u9xKLhOcJPZvR7pPVJ7apNa2V1Z21OlqCjyrxH/ydP8ADz/sn/jL/wBOPhygA/aW/wCSdaR/2UDwJ/6lWl0Aeq0AFABQB8z/ABB+Hngbx98X7nT/AAToo1v4h2mtaZqmr+M7pUZ/BdnD5DrYW1yoWRHnijfFnGxBF1LLPhJVWVYD3aka1LSFOcnKXWpJ3vT/ALys1Tn9mFPRP2trvF+9TlSq6ynC0I9IJ3Sqf3WpXnF/HOdoxtTi3T2pfCcui/tn+HvEFz4s1/V5da8EeI2S2v7lDa6dDHe6RtgtoY0REXLMS7BpXyA8jBEC3gfcp4unv/Cd3vq62nZJJJJJLq3eTlJvHe/Sw9Ta1S1ltpTnd+bberbfRKyVj1tvFOuDxovhYfDfxG2mND5p8SCfTv7OVtufLKfavte7Py5FvtyfvY5qafv8/N7vLtf7W21r938XL8L8rzP3OW2t97fZ33vbstr7rzt8+eJPiX8VLT4p/Ea/sPitHDpfgfxh4X0Ww8JDTrJ0vrfUoLATJNIY/tO5muJmgZJE2yK+/wA1BsV4D95CjOoub2lWpTa7Rjf3l/egnzzvdeyhpFSbk6x1oQkoe640PaX7y56iSd+k+RU0lZ80lZ30aaF44+LeueH9PuLz4t6vZP45+Jmr+Eo76DTNLCeHbCxu9TEQthJbMHmnFlDbl7gTLmQFUD/emhB1KeFhOXvSpKq3peb9mnyRWytd1HZNtQqWcYtezvE8tGripRStScIpa29+VJOT1TvHnajZpX5eaMrO9vQfiH8SvHf/AAivgST4p3Phpjd+LornxZZWFi1xq66LfLaQLsuYHtkMqSNPMY4lybd/K8tC22KlXmo/XNI2oxqcv2W5PWWr5vZxsnbmTtWp3nde8nT9lUnQV53qxpp/aSlTdRxVtPaRa9ndxa9yfNFSaS9b/Z98Va344+CHgfxh4k1eHVdU1jRLW8u76GJIo7mV0BaRUT5VVjyAOMGuzEwVOaSi46Rdnum4pu+2t/JeiOem7yqLmUkp1EmtmozklbfSyXV+r3Pm3xF4U8LeN/jrP4Y8aeGtK1/Rr345P9p07VLOO6tptvgRXXfFICjYZVYZHBAPUVlgKcJ06Tkr2pYlryf1qKuvk2dWYzlCNRxdvcwv41JXPaPhHovhvwT8afHvw9+GmlWWk+DtM0nRrufSdNhWGw03WZmujNHDEhEcDSWy2crxIqjLrIRulYssPOVTCTcneMajjFvX7MXOK/uxk010UpTSWjMK8I06tLlVpSjJyt1SklTk/wC82qkW92oRT0UT2upGFAHlX7S3/JOtI/7KB4E/9SrS6APVaACgDyr4N/8AJRfjt/2UCz/9RXQaAPVaACgCK5ANtKGuDANjZlBAMfH3huBHHXkEVjiFF0ZKUuVWet7W03v0tvcun8asr67d/LTXXyPk7wT8OPhbdvqvjz4f3Evgn4d2HhbUtJ1z4gxXSWOoeMJZRGZNUe5wPOWHyp3F/MpZ5JneHEf7yTSc6dKhOtiIqFGahy0rNLljLmTlHdKUf3cYp884Tm56um20qtWtCFN89aMpNz0bUrSi4rTldpNTkreyg4Qgov340+//AGdfAOgaT4h1/wAf/Dv4eW3w+8C65YWdppGiQWP2BtSaF5WbVprRQFgeVJI0QOonaONTNtO2NOhKrRpSp4jSUpKXJ/z792zWmilLTnivdiowWk+dHM3TqzhOjqoppz357tNavWShZ2m2+Zzm4+4ozn6l4V8V694hGpnV/hp4k8L/AGCTZb/2tPp0n29efnh+x3U+F4H+t8tvmHHXHJUqShhfrCj71m+T7WiTs7Xjq9NG9U+lr7W/fOl0X2uj1e32tLX1S0a63S+LPGnxA+JltpHhT45f8LamvfEuqfDDxl4osNGk06w2+Hrlbe2k8q2WOEM8cDYhcXRmYvFkkfMtbYaMMPjnR5lUXs6KdRaKUZ4jDpvTRQqK8qdtVHmvKWjXUqca9aFJq0frM4KPf2dPERVtb8y057NpykrKK0fsfxL+LnxCtPFXj3w/4R8ZwWf9laL4Gm09xZW9yLO51PV7m3uZGUrl98KRfKzYAAK7SS1VGnzy5G2v9p9m+6jyU20r3V7ybTadm9bpWPPpVWsJRrOzk8PWqO/WUI3i9LaXvorJ6ox9b8T/ABq8C3vie8uPjfrOuWXgXxt4b0WG2vNG0qN9Ws9Tl05bhL6SG1TLILx/Ka2W3K4/eed2MFJVqlBVFfnqTpve1lFyjJdeZNq+vK1FWim5N64im4Kooytai6y2vePtLx7OD9l25lzy97SPLYk1/wCNur6zp+pWnxv1PTrTXviPrXgv+z4dD0x4bLToTfGOaFngMhvE+yqFkkZ4cbd8EhDM+OETqRoxqO/tITk3omnByceXS1mo8sk0205OLi+VxvFe5KvKCt7P2Nl0aqRoqV9b3vVcotNJNRTTjdOrpXxg+LUGlaboNz4svNR1DXdc8Q+AdO1R7CzWQalZayYLe9dEiWMyfYVuZpECCI/YyQi7iK2wrWJnQurOpTpVbdOWm5fWFfVp1E48t9npG2rJxUHhVWad1B8qvq3KtShOle1vdhUfI2lqppy2ufVwGAATn3qCUrKwtAwoA8q+Df8AyUX47f8AZQLP/wBRXQaADxH/AMnT/Dz/ALJ/4y/9OPhygD1WgAoA8R/aJ0f4Xa3qXh7T/HPgtfiNrl1BeW/hvwJdRQ3Fne3DeV5l/NFKhSIQINpu5DiJJnVA0kyI/O6br1J0aKTqSju7pU4pu8m1rFSbSdrzk4xjBXunspunTU5ycYKXTVzlbSNn8TSvaN1BXcqjSipQ81+Lvwc0jSfgckV6nhbxX8Rfh34VtG1DX9S1iRtR8M2kCSzf2hpaTCUx3O6F/KZ3t/OMCedOREAOyti40cVHGptwU4c80k6k3Dk5otLRupFtzpp2XtHywnztSihhnio/UeVJzVT2cG3yJVW0tVaXLB2ipKKlaFouD2+jNe8bavpelaNqfh74b+J/FqaqEZ10uXToJLONlDCSYXt1bjHPSPe2Qfl6U6tKVLFfVp6WbTlvFWaXS8n1asnon1sny0Kqq4RYiF3dJpaczur+UU++qV3ppe3HePNZ8bXX7QHgTwHoXja+0LRLnQNY1/U4LKztJZNQezutOSOBnnikMcbC5lDeXtcg/KynDDnpylBYms1zKnGDUe8pe1W61+yrJfaSd7c0ZdOIXLh6bjo5zcb9lyOV10vddU1ZvS9mvGfhB8fvi9faZf8Ajf4k6rqWh6Dq/gnVfFT3evxaFPaaHNbyoVNhZ6bcDUbq1jSZklS6Xzg8MS70eRlq+RLCuDneSVG0kryk6iadlHmhabs6Nr6c13UVrbThfHxpU1zR9pUhyp2TUJWvzS1Uo2tO143nzLkjFJusfjR8X/D0fxA8Jarr3jGO4srTwpJp2r+MbDQUvrCPVtSmsZ79I9Nxbm2ijjWdEuEEiuriUFMAawp+3hCm/ck63I9U5JckJqDavBznK9OEo3TlNWUrWfK6kYJYiLUoulVqLRqEvZpNNJtTUXf3lJqXKlZqTZ0vwm1jxX4B+Jvxc0yC08VfF27/AOEk0u2utQsTottd2g/sq2I+2B5rOAsoYD9xHnG3KZyTlgZKphVHl5YutV97Xl0jQV93LunZNc0Z2t7sQxadPEc1+ZqjTtHTm1nXdui13V2nyyjvrI7H9nD/AJIzr/8A2NvjT/0+39ceZ/8AIlp/9g0P/TSOyH/I4rf9fI/+kUzyH9kr4RQWPwt+HnjWf9mL4K6VnwjbXSeL9OvRJ4gkZ7AYnaM6THiWTd+8/wBLON7/ADSfxd3EP7iljI/A+SatHbbb7Pu2v07K2t1z4b97i19pe1l8XlUe2+zStttfTYq/D74dfDL4ffs2/A74keAPAvh3w/8AEXVx4Qt7bUtJ0yG1v9Xkujb/AG6Gd4gj3KPam7lkWQsoEZlI3RKw9DFpUc6VClpFymnFaLkUJOTa29yylF20kopaswf7zD4qrV1cXUae7U/aONNJ7rmm4wdt4yadotn2nXmmoUAeVeI/+Tp/h5/2T/xl/wCnHw5QAftLf8k60j/soHgT/wBSrS6APVaACgDxH9onR/hdrepeHtP8c+C1+I2uXUF5b+G/Al1FDcWd7cN5XmX80UqFIhAg2m7kOIkmdUDSTIj87puvUnRopOpKO7ulTim7ybWsVJtJ2vOTjGMFe6eym6dNTnJxgpdNXOVtI2fxNK9o3UFdyqNKKlDx/wAZfAbWrIW+reM9Q+DnjyH4W/DiyjvtL8X6BJr9800TXU0zxGWdDYpMkSRx3EgnZvJJZDsIborYn6tUr5klKo04K6SVSXs43equo1Zubm4xi1eUXe1kKhQ+suhgYfu3KVRpbxiqs4qKUfdco0+VxTvHRNJK7t9P6z4113SdF0TUtG+FfibxE2qJGZrXSptOifTlZFOZvtt1bggZxiPe3yn5elbVqfs8W8O5XV2uf7OjtfS8td1ZPRPrZPhw1VVMFHEQjb3U1Bb6q9ltHTbVrddL25Hx5rPja6/aA8CeA9C8bX2haJc6BrGv6nBZWdpLJqD2d1pyRwM88UhjjYXMoby9rkH5WU4Yc1OUoLE1muZU4waj3lL2q3Wv2VZL7STvbmjLrxC5cPTcdHObjfsuRyuul7rqmrN6Xs14z8IPj98Xr7TL/wAb/EnVdS0PQdX8E6r4qe71+LQp7TQ5reVCpsLPTbgajdWsaTMkqXS+cHhiXejyMtXyJYVwc7ySo2kleUnUTTso80LTdnRtfTmu6itbacL4+NKmuaPtKkOVOyahK1+aWqlG1p2vG8+ZckYpN1j8aPi/4ej+IHhLVde8Yx3FlaeFJNO1fxjYaCl9YR6tqU1jPfpHpuLc20UcazolwgkV1cSgpgDWFP28IU37knW5HqnJLkhNQbV4Oc5XpwlG6cpqylaz5XUjBLERalF0qtRaNQl7NJppNqai7+8pNS5UrNSbPSP2ddOv9I+J/wAatK1Px7P4vurTXtKjl1K6htorrP8AZVuRHOttHFD5iggZSNBt25Gck5YSSlgG1G376rqr2doUVdXvta0tbcylaysk8QnHGRi3f9zT0drq9Ss7O1t78y0vytb/ABPf+Lms+Lbzx/4Q+G/h/wAe3vgez1jTtY1i61qztrKaaV7IWypZqLyKWIKwupJnITfttiFZRuI56jTVaU5JKnT5rPZ3dnJ2tLkhZKXK071Ie8rJS3UUqcLK7nUjDTdJxnL3enM3BJXUlbmvG9mvm/4B+Pbzw98OriOHxjZ6UV+HngqCx1rTPD8F5eT3V7qmp26LbhhuleVtiQCdngheTzGQoZQ/ZaUsJShGMlJuklBW5nbCUJct3aClvzTkrKK1aSTjE2vb+0nJSV8XJyd+XSs/esrvl6uMHeWiV5WO38JfFb4ta7ZXXw41fxb4p8N6kfiVD4RfXdctNDfXdPs30ZNSAkWzWXTGmllzbxuI2XZKuVMo5IQjiI0GpJXVZu32nTnJKHvbSUfflbeFOVrJ8yio/qzqtq9o0mlK1l7SpyN+602rfDfVVJK6cE0eyfs7+JPEfibwLqEvijxgvim80zxNrmjpqot4ITcQWl/NBEWWBVj3hIwGKgAsCcDoJjJVcNRr2s5x5na9ndvVXv7rVnHV6W1e7mcXSxVaje6g4pXtdXpwk07W1Um1LRa30itF6fUlHlX7S3/JOtI/7KB4E/8AUq0ugD1WgDyr9k7/AJNY+Df/AGT/AMPf+m6CgD1WgDnfiLFos/gLxDD4k8U3HhrSX0y5W/1i3vFtJbC3MZ8yZZ2BERVckP8Aw4yMEZrDESpRp81f4E02ukkmvdaWrUvhaWrTstWbUFVdRKj8fTZ2fR2d1purpx095NXR8qar4CXS/Afinxl8HfAOl/DrwR4tuvDGiWejSWZ0+HUrQ6rGl1ql7aR7fJSe3nERVgs7wKfOKEqsfRKlV5oYXFWXtKifJJXjT9yXLFxVk5TqKClRUlCXLCk2pTqGMalNKWIoNt06dT307ObaTupav90lKUaru+aUpRUoxi6nsP7OtnF4I0bx54AsPCWjW83g7X3haHwrp76Zpd9LNY212BZWU9zLHZnE6o0azCMyh5CVMjYqpWc8HTrRTdudJNpt8s5LRu2jfw3do6wvyxQlRUMU4yaXOoSvZpK65feSvquS7aV5RcW02y98U/ib410v9nL4gfEex8Ia34G8Q6FoOpXlhba2dPuZ45Ybdnjmxa3FzAy7hwpfPynKgYznVhJyowpyV5zpxejduapGLT26O+j2e6e3TgIRxFf2dRNLXtr7t7rfrpqt1ta1/Ivi/wDEX4+eAdfTwp4V8TeKtefwx4Pi8VT6ow8L2dtqd1NeTgxam181sIbGNLdY91kBKiz7pHLBC+tFxli5pr3IzpU0m73Um05O1pe0ntTtFQc4StGSvCPHRftsFSqylyyqxqSbSu4csKbvFN2cIublNTbk0klKKuzY+K/xi8d+H/iLFqXhXxT4qutK0vxT4c8Oaxp1ppWjpoOlm+ms1lhv7i5b7fcXDRXokSSyIiTdArr8shdYKKqYmEJu8JyqRTeibjCdlBL3rxlFXcvdk7xi7pxVVpP6m6tuWcaXtGk7vq05N+7yO3LaPv2Tn9qBka/rfizxh498A+MPEHxKmhth8Yr7QbbwbLaWawWyWMV/BG8ciRi6M7xxC4YyStHsuPlRQEassB/vOFk/fc6deV/5f3VVNaaWpv8AdTveXtFe8dYGmP8Ado4mnF2UHh1/i5p0Kmt/tNtuNre5Gzi3eS9i/az/AOTYfit/2J+rf+kslNfx8P8A9faP/p2B2Zb/ALzH5/kznP2vtO/tf4D2Gk/2DpeufbfFPhO3/szVX2WV7v1mzXyLhvLlxE+drHy5PlJ+RuhuUPaZjRjyqXvT0e2lKq77PVbrTdLbc8rLJcmU1JXatQeq3XurbVfmjy/4pfBrTtMs/hP4Yt/2Xvgnpt5q/j64e58KWVyv9g6kI9D1EpJczjSlJdcMyg2kmGRMMM5Up+/iVFe8lSqOz+y3Oirx3u2kk37vVdFfofuYOvN+63KkrrdrnWj2srtq13o79Wj3L9nz4Vav8L7DxN/aHh/wr4Wttf1Zb+y8L+FZHk0nRo1tooWWF2gtwzStE0z7YIhukPDHLtSlbDwpSk5NOTu+ik7qC1furfX7UpWSVkZuN6zqRioq0Vp1au3OWi953Uevuwjq9l6zWZYUAfyr0Af0p/snf8msfBv/ALJ/4e/9N0FAHqtABQBFc21veW8tpdwRzwTo0csUihkkRhgqwPBBBIINTOEasXCauno09muzKhOVOSnB2a1TRxfg74E/BD4d6x/wkPw/+DfgbwzqvlNB9u0fw7Z2Vx5TY3J5kUattOBkZwcCtIzlFNRdk9H5q99fmk/VGcoRk05K9tV5dNPk2vmdzUlHARfs+fASHxOfG0PwQ8AR+IjdtfnV18NWQvTcsxZpvPEfmeYWJJfOSSTmphGNKHs4K0bONltZqzVuzTaa2a0HUbrS5qmrunrrqmmn6ppNdmkQ6D+zj+zz4W1m38R+GPgP8O9I1a0Yvb39h4Xsbe4hYgqSkiRBlJBIJB6E1WycejTT801Zr0abTXVaCl775pau6fzTun6p6p99S34S+BHwS+H+rP4h+H/wf8EeF9XaF4P7R0bw9Z2dyI3xuXzI4w2CQCQeDgZBovJQlCEnG6tp9/po0nqmrpaBK05qdRczTvr3/PVNq++rM3T/AITePrLUra+uf2nviZfwwTpLJZ3Gn+GlhnUMCYnMekpIFYDBKurYPDA81VOSg02r+v8AwLCqLnTUfdv26el77edzobT4T/CzT28RvYfDTwrbN4x3HxEYdGtkOs7t+77ZhP8ASM+ZJnzN2d7epqYfu4RpQ0jF3SWyas00ujTS1Wui7FucnUVZv3krX622tfe1klbyN7T9E0bSZ7250rSLKym1KcXV7Jb26RtczCNIxJIVALsI4403Nk7UUdABTu7KPRX/ABbb+9tt922yFFK1lskvktl6LouhdpDCgAoA8q/ZO/5NY+Df/ZP/AA9/6boKAD4N/wDJRfjt/wBlAs//AFFdBoA9VoAKACgCncaPpF1qVprN1pdnNqFgksdpdyQK01uku3zFjcjcgbYm4AjO0ZzgUJcsnJbtWfpdO3pdJ27pPoD1XK9r3+dmr+tm1fs2urLlAHA+IPgB8B/FviKXxf4q+CfgLWdendJJdU1Dw3Z3F3I6ABGaZ4y5KhVAJPAUY6UUf9nkpUfdad7rTW976db637hV/fx5KvvK1rPVW7a9PIgm/Zx/Z5uPED+LLj4D/DuXXJLz+0G1N/C9i1211v3+eZjFvMm/5t+d2ec5oo/7Py+x93l2tpa21rbWCr/tF1V96+jvrfprct2PwH+B2meLf+E+034M+BbTxP8AaZL3+2oPDtnHf/aHzvl+0LGJN7bmy27J3HJ5oo/7OlGl7qStppo1a2nS2luwVf37vV97Z667bb9rK3YztU+E/j3UNTur+0/ac+JemwXE7yx2Vrp/hpobZWYkRIZdJeQqoOAXdmwOWJ5pUl7NJSfNbv19bW/CxU5KTulb0/4Nzp7L4ceALDxTd+PIPBWgL4q1G1Wyv9eGl266jeQAIPLmuFQO6Yjj+Unb8i8cDDajyTpJJQm7uPR77rru97vVkpyfJzybcNm91vt23e1t2XdO8I+E9HfTJNJ8MaTZPoti2maa1vZRRmys28vdbwlVHlxHyYsouF/dpx8oxcqk5SlOTu5Wu+9r2v3td2vtd9xNJqz2u383e79Xd3e7uzXqBhQAUAeVfBv/AJKL8dv+ygWf/qK6DQB6rQB5V+zT/wAk61f/ALKB47/9SrVKAPVaACgDm/G/w0+HPxMs7bTviP4A8N+K7SzlM9tBrelQX0cMhGC6LMrBWwSMjnFJRSmqqXvLZ9Ve2z+S+5diuaXK4X0fTppe35v72dDFFFBEkMMaxxxqFRFGFVRwAAOgqpSc25Sd2zOMYwioxVktkY3jDwN4K+IWjHw74/8AB+ieJtKaRZjY6xp8N7bmRfuv5cqsu4ZODjIzWcqcJtOSu1qvJ2auu2ja9G0aRnKKai7X0fmr31+aT9UUdd+FHwt8UeFtP8DeJvhr4V1fw3pPlfYNHvtGt7ixtPKQpF5UDoY49iEqu1RhSQMCtJydSr7ebvPu99d9dyaf7qLhT0T3S0T1vr89fXUp+MvhZYeJr2013w9r954M8RWdv9gj1/Q9M0uTUfsGdxsvMvrS4C25fa5RVHzIpz1Bl83PKak/e+L+81s5dW1d216sceWNNUuVWj8P93Sz5VsrrR6baEfh74XXVnBdWfj74i6/8R7SaW2uILbxRp2jGK0mgk8yOWNbOxt/nDhGBfdtaNSu0jJ0UlGzS95O6et1o1prpo30v52Iabur6NNNdGn3/wAttdU9CPxB8APgP4t8RS+L/FXwT8Bazr07pJLqmoeG7O4u5HQAIzTPGXJUKoBJ4CjHSoo/7PJSo+6073Wmt730631v3Kq/v48lX3la1nqrdtenkQTfs4/s83HiB/Flx8B/h3Lrkl5/aDam/hexa7a637/PMxi3mTf82/O7POc0Uf8AZ+X2Pu8u1tLW2tbawVf9ouqvvX0d9b9Nblux+A/wO0zxb/wn2m/BnwLaeJ/tMl7/AG1B4ds47/7Q+d8v2hYxJvbc2W3ZO45PNFH/AGdKNL3UlbTTRq1tOltLdgq/v3er72z112237WVux3VABQAUAeVfs0/8k61f/soHjv8A9SrVKAPVaAPKv2Tv+TWPg3/2T/w9/wCm6CgD1WgAoAKAOasfhn8N9L8ZXnxF0z4f+GrTxXqMfk3muwaTBHqNzHhRtkuVQSOuEQYLEfIvoKKf7qLhT0T1aWiet9fnr66hU/eyUqmrW19baW0+WnpodLQBzE/wv+Glz42h+Jdz8O/DMvi+3Ty4fED6RbtqUabCm1bkp5oGxmXAb7pI6Gin+55nT05/itpfbfvst+y7IKn71KNTVLa+ttb6dtdfXUltvh18PrPxldfEW08CeHoPFl9ALW612PS4F1GeEBVEb3IXzWXEaDaWIwi+gpQSpwlThpGW66P1XX5jm3U5efXl2v0327bvbu+5xsnwM1DTZZLb4efGXxd4A0He0lv4f8NaP4ch060ZzukMSzaXLJl5C8jFpGJd2PGcAipKKi5N20V+iW0Va2kVol2Q5yU5OdtXq3rdvq3e92+p0dh8JvAcWr6T4t1zw1pHiDxfpEQSLxVqWj2R1Z38sRtKZoYYwjsgCny1RccBQOKtSVOcp0Vyc29rq+iWut3oktX0tskZyTnFQqvmS2v015lbtZvT799TQ1L4eeANZ8M3ngrWPA3h++8PahNJcXek3OmQS2VxK8xneSSBlKOzTEyEkElzuPPNZyhGaipK6ja3lZWVu1lorbLQ1VScZyqJ+9Ld9XdWd31009NDU0XRdG8N6TZ6B4d0my0vTNPhW3tLKyt0ggt4lGFjjjQBUUDgAAAVpOcqkuabu/MyjCMFaKsv89X97LtSUFABQB5V+yd/yax8G/8Asn/h7/03QUAHwb/5KL8dv+ygWf8A6iug0Aeq0ANdEkRo5EDIwKsrDIIPUEVM4RqRcJq6e6Gm4u63MoeEfCY0Ox8MjwxpI0fSzbNY6eLKL7Nam3ZXtzFFt2J5TIjJtA2FFK4IFayqTlU9rJ3lrr11TT131Tafk2upNlyyj0le/nfV37369zXqBnJ+OfhL8Kvie1m3xK+GfhTxadPDizOuaLbX5tw+N/l+cjbN21c4xnaM9Knkipc9tdr9bf02Vzy5eS+m9ulzD1H9mn9nLV4bG31b4AfDe9i0u2FnYx3HhWwkW1tw7OIog0RCJvd22rgZdjjJNU/ek5vd2u+uiSX3JJLsklsiY+7FQjold26Xbu383q+71H6v+zj+zz4gSwj174D/AA71JNKs00+wW88L2MwtLVCSkEQeI+XGpZiEXCjccDmh6yc3u7XfV2SS+5JJdkktgXuxUFsru3TV3f3vV92W/Fnw48Sa9e283hn41eMvBNjbWyWyaZoNloj23yk4f/TdPuJAcELhXCgKMKDkkbnOcqlSTk5O+v4+bu9dbu7CKhCEacIpJaafh5adLJFeX4F/D/xBZaYPitoumfE3V9IEq2uueLdB0u5vo0kbcUUw2sUUa9B8ka5AG7J5olGDbkopNrlfmtdHfpq9NtXpqwTmlZybSd0uz02+aTvvfrorbd/8OPCU9rONH0bT9D1FpWu7bVdP0y0+12V4bX7Kt3EZYnj85YMRBnRh5YCEFPlp1JVJ68zT116+9Lmktb6SlrLu9d9Rw5YJRcU4pJW6Wj8K0tpF6xXToYnhv4Y+NdD1u21XVf2iPiF4jtYCxk0zU7Hw+ltcgqRh2tdMhmABII2SLyBnIyCe604zipJprXz/AK63XkRJN7O39effb8rM19B+E3wr8K6M/hzwv8M/Cmj6TJfx6q9hYaNbW9u17GyPHcmNECmZWiiZZMbgY0IOVGHzyXJr8F+XyvdO3a6bTt3fdlTftJTnPVz0k+sl2ffd7m/pWjaRoVq1jomlWen2zzzXLQ2sCxI00sjSSyFVABZ5Hd2bqzMxOSSanoo9Ekl5JaJLyS0S6A/ek5vd7vv01+SSLlAHlXwb/wCSi/Hb/soFn/6iug0Aeq0AeP8A7P8ApGk6/wDCbxFomu6Zaalp1/468fW93Z3cKzQXET+KNUDRyIwKupBIIIIINHVPqmmvJp3T9U1dPo9SozlB80XZnS+L/gN8DfiDq39v+Pfgx4F8SaoIUt/tur+HbO8n8pc7U8yWNm2jJwM4GalQjFuSWrd35uyV33dkl6JEp2jGC2irJdEuy7LyO3t7eC0gjtbWCOGGFBHHHGoVUUDAUAcAAcACtJzlUk5zd29W3u2TCEacVCCslokuhw3xB+B/w2+KviTRPEPxE8N2PiKPQbK+soNL1Szt7uwlW6e2dnkhmjbc6NaR7CCMZbg5GIppUqkqqXvNRV+3K2012erV+2hrKpJ0vY3suZS9bKUbPy95u3dJ9DrrbQdCstQm1ez0Wwgvrm2hs5rqK2RZZbeEuYomcDLIhkkKqThd7YA3HLn+8jKM9VJtu/VtJNvu2kk2+iSM1FRUYpaRVl5Lsuy0W3Y5OX4KfD6x8A658OfAnh3SfA2leIRJ9tXw9oenRJI0iqkrPbzW8ltKXjURt5sLgrx2GIrQdenGlJ+7G1lo1ZO9rNNJX7W7qzNoVZQrvE7zfXW99bO6ad03da7731OP8JfsxWvw78Or4e+Gvxe8Z+EllupLy/n0nTfD8f26QpHHGGgbTGtoEjjiVVS2hhU5ZnDuxY7TqSnZN6Jbb697u7vay3soxjGKSVjCMIxu7a7drK7dklZaylKTbTk5SbbOtt/g9oureG5PC/xa1ef4rWhvVvof+Ey0jSZxbyKuE2R21nBF8vzEMyFwWb5sYAl8rcJqKUo6p9b/AKfKw1ze9G75ZKzXRq99e99NHdaLQ0dQ+EXwn1aPQYdV+GHhK8j8Kv5ugpcaLbSDSX3K261DIfIOUQ5j28qp7CiDdOaqw0kkkmt0krJJ9ktEtkhtc1OVJ/DJttdG3e7a2bd3dvu+5P4g+GPw28WabqWjeKfh74a1mw1m7S/1K11DSbe4hvblEREmmR0KySKkcah2BICKAcAVDhGSimtItteTd7tdm7u9t7vuyueV276tJPzSd0vRPVLZMzbX4P8Ag/StU0G68OWq6BpXhtri4sNC0mztLXTlvJo2iN2Y0hDmVY5JUA3iPEjEozBWWnKbc25O7i4p/wAt5c0nG+l5S1bd+trc0uaOWKioJWV03b7VklFS8o2TVrNNR192NsvT/hN4+stStr65/ae+Jl/DBOkslncaf4aWGdQwJicx6SkgVgMEq6tg8MDzVU5KDTav6/8AAsFRc6aj7t+3T0vfbzubX/Cl/g7/AGnq+tf8Kn8G/wBoeIFnTVrv+wbXztQWYYmFw+zdKHHDBydw65qKaVFKNPRLVW015lK//gUYy/xRT3SLc5SmqjfvK2vXROK18k2l2Ta2Y/Wvg78I/EniWLxn4i+FnhDVPEEEccUWq3uh2s95GkZyirM6FwFPIAPHanT/AHUnOGjbTbWjbVrN+a5VZ7qy7IzlGMoKnJXik0l0Sd00l0TTaa21fc5O1/Zr8HJ8ZpPjhqms6hqeuee1zBFLpuk26Qv5LQx7ri1sory4WOJ2REuLiVRkHBZUZTC/7LCUYa819fV6uytG9rrmavZtX96V7xD+s8qlokkreSala7u0nNKbSaTklpbQm/Zp/wCSdav/ANlA8d/+pVqlAj1WgD8sPgx/yR7wL/2LWmf+ksdfBYz/AHmp/if5n9Y8Of8AImwn/Xqn/wCkIg+Ker67pyeGLDQvEI0V9a1+HTZ7ryopGETwzEqglVlDllXaSD823IYZUmDpxq1nGaulCUrecbNfLv5X2dmjPsRWw+Hh7CpySnUhDmsnZTlyu19L6+7e/vW0a0fNaF4k8Z6x4o0Lw5J4wnNtA2t/abq2tLYPqa2V3BHHu3RsqEh3SQxhMsG27ONvQ4040Z4n2evLBqN3a8ufVa3tJRUopt6ON29U/Kp4nG1cVSwXt3b2lWLmlC8lBQaT91xUotuE2oq7UvdTtarpnxA8Y2Gm2viKfV31qTXPDmp65/ZUlvEq6dNbeWUhiMSBygMhifzWdiyjBU5UlXD0lGdFNLl9n+86Pn0cmr2tb342t7qd29Gnh8yxanTrym5+09t+7tH3fZvRRaV7ppQnzOSc5K3Js+k8C6hr8XjC50HU/Hr+JbZtBstURpLe1jaOSWSVSymBE/dsEBUMCRg/M3ZV4Q9nNqnyuM+Xr2vZ3+0utrdNF12yrE4mWKpQqYj2salL2lrRVm2knHlSfI9eVSu9JXlL7Ox8QdT1W0h0TStJ1SXSm1vVotPl1GKOJ3tUMckmUEqtHucxrGNysMydCcCubDQjUq2lsoydu9lt+PM7dIvbdepm9erQoRVKXK5zhHm0fKpStfXS7+GN01zSWj2OCh8VeNNc1Xw54Xj8etpa3Fxr9ncalDa2xnvRYzIkTqJY2jEmAxfam04k2qvylOrkpKnPEOC0pwnbWycnZ31vyPda3+HXe/hLGYytWo4GOItetUpuaUOaShFysrxcedNcsrRteMnyraPpPgDWr/xF4K0XXNTaJrq9s45ZZIU2xykj/WIMnCt94DJ4IrDF040q0oxTXk91dX5X5x2fmj3cmxNTGYGnWqyUm7+8tFJJtKSV3pJJSWuzOF8X6z46i1TxLqGjeM5LCDQtQ0y2tbH7BbywSicQCTziy+aw/eErseMg5yWGAuuFp0pKmqkb88pRbvZpW0t0um73akttN7+Rm2Ix8KuIqYetyKjCEox5YuMm3K6nf3nFqKVoSg1dvm2tQ1nxf460NNU8KWus6xrFzD4mstKi1GKHT0v1t5rNbghRIkVpv3gopdQMOBhmxm6VKliPZVHFRuql1rZuDdure2rtraL21awxeNx2AVfDRqSqNSpJSapqaVR2aWkKd7p8vMt5JPmsk7mk634+8SQ+GNGuPE13olxd/wBrR3t1bx6dcXUotZVSJiU863jl7SKoIDeYoCnbtmrClBzqRSdoRkl73LeVr2vaTjq3HXZr3nre8PicwxVOjQnUcG6tSEpfunPlipNJ8vPTjNNKM9Hqpe7FtcsvgDxJ4zn1fwnJ4g8USapH4n0a8uZ7Y2cEMNvLA0AV4ti+Z8wdt4d3BY5UIMKLrU6LVVQhblUJJ3bfvXuu1lpbS6S1bd2PLcTjlVw8sRWc/aOpBrlio+5e0lZcyk+X3rycW5NxjFWivTdUs5tR0+4sbfU7rTpJkKLdWojMsJP8SeYrpn6qRXm6Pf8Ary0118mn2aZ9XUjKUXGMuVvqrNrzV01p5prumji/gjZR6b4KuNPimuJkttd1iJZLiZppXC384y7sSzMccknJNd2Om6vsptJXp09lZfCtkeDw5QWFpV6Kk5ctWorybcnZ7tvVt9Wd9XCfQn2T+yd/yax8G/8Asn/h7/03QV+in8aB8G/+Si/Hb/soFn/6iug0Aeq0AFAFOTRtIm1a31+bSrN9TtLeW1gvWgUzxQSMjSRpJjcqM0UZZQcExoTnaMC929utr+dr2v3td27XfcH7yUXsndeTta/rbT0Mvw78PvAPhDVtY1/wn4I0DRdT8RTC51i907TIbafUZgzN5lxJGoaZsyOdzknLse5oh+7pqjDSK2XRei26BN+0n7SesrWu97aaX7aLTyR0FAHM6z8Mfht4j8NzeDfEPw98NapoFxdPfTaVeaTbz2cly8rSvM0LoUMjSu0hYjJZixOSTUyhGXIpK/Jbl8rKyt2stFbppsVzyTlK+st/Pbfvst+y7FnSfAfgbQTbNofgzQtONlDc29sbTToYfJiuJFluETao2rLIqu4HDsoLZIBq6jdZSVTVSSTvrdK9k+6V3ZPa77kxXIoqOnLZryaXKmu1opRXZK2xyOpfB3xAbhYvB3x08beCtEt4Yrex0DQdL8Orp9hDGioscC3GlyyKmFztMhAzgYGAFecm5VJOTbbu99f8vv7tsbcX8KS726t6tvzb1Z1Wm+B9DttJOm6xbwa9cXDW02o3+o2Nr5+pXMAQRXNwIYo4mlXyoyCqKF2LtChQBUpLmTguWzukr6Purtu+m+5CTs1J3unHX+V393/D7zVvN3u27rrfw88AeJdP1jSPEfgbw/qtj4hlim1i1vdMgni1GSNUWN7hHUiZlEUQUuCQI0A+6MZuEXFRa0TbS7N7tdm+rNVUnGXMm725b/3ddPTV6bavuyzpfhDwlokOl2+i+F9IsItDtWsdLjtbKKJbG2YKGhgCqBFGRHHlVwDsXjgVc5OpJym7tqzv1XZ915GUYxjHkirK97eeuvrq9d9X3Ytl4S8K6bJps2neGdKtZNGtpLLTWgso0NlbybPMihIH7tG8uPKrgHYuR8owJtNtdUk/RbL0XRdOhTfNe/V83/bzveXq+aWu+r7s1qQBQB5V8G/+Si/Hb/soFn/6iug0Aeq0AeVftLf8k60j/soHgT/1KtLoA9VoAa6JIjRyIGRgVZWGQQeoIqZwjUi4TV090NNxd1uZUPhHwnbWWj6bb+GNJis/DrI+j26WUSx6cyRNEht1C4hKxO6DZjCsyjgkVpKcpVHVk7yd1frrvrvr17it7rj0er83fmu+/ve9667mvUgcZ8S/hL4K+LkOhWXjvTU1PT9B1Q6qunzwxTWt45tZ7YxXEUqMskRS5c7ePmC84BBlQiqqqtXaTVntrZ39U0mn0ZaqSVOdKLspWvbfSUZfi42fdNo2tK8GeD9B/sz+w/Cmjad/Yli2maZ9ksIofsNmxQtbw7VHlRExREouFPlpx8oxrKpOUpSk23K1/O17X72u7dru25koxUVBLRNtLpd3u/V3d3vqyhp3w08D+HpvEOpeC/C+j+FtY8UlpNV1fR9LtYLy6nO8i4lcxkTyK0jsDKrjLHIOSDhOnzYf6rF2hrorWV9HZNNaryNee9VVqi5mrLW+ytpe6dtEtGtl2PM/BH7J2hfDSw1CL4efE7xT4a1PVJYTc6ppOkeHbSRoIvMK24to9LFmql5nkaQW4mZtoaQqqqNnOXJGnF2ir6d+297KOtlGyvKTabk2RL36jqz1k769bu3M9N3Llim5X0ikrHZ6b8II7rR9V8N/FLxzrHxT0XVliWXTPGGlaLLaJ5b7wRFaWECvlgh/ebwCildpyTMlCcUpRTad0+q/T8L+YRlOE+aEmtGtOt/x2ut7NN3TN6y+G/w8020Ww07wF4dtbVLazs1hg0uBI1t7RzJaxBQuAkLszxr0RmJUAmrdScpczet+b/t6yV/WySvvZJdBKKUeVLS0l8pfEvSX2l16mB4m+E+q6rrt3rnhD4t+KvAn9olZdQtvD2m6EY725VQn2mZ7zTriV5fLSKPJkxsiQADHOUU4rlvprZaWV9Xb1d5PfVtlzkp2bWqVr63aWy9Fd2tbcsx/B/wjqtloY+Jdra/EfV/Ddw93pmueKdH02a+tZWdXDxGC2iihYFIwGjjQ/u0JJIzWqkoVFVprlkla6vf77369NPIzacoSpTd4S3T22tt1673er6aHQweDfCFr9j+zeFdHh/s69n1Kz8uxiX7NeT+Z59xHhfklk8+be4wzebJknccwtEkukeX/ALd093/DotNtF2Rcm583NrzNN+bVrN92rKz6WRL4c8MeGvB+kxaB4S8PaZomlwPJJFZadaR20CNI5d2WOMBQWdmYkDlmJPJp3bSXRJJeSSskvJLRLohP3pym95O7fVvu+78zz39pb/knWkf9lA8Cf+pVpdID1WgDyr9k7/k1j4N/9k/8Pf8ApugoA9VoAKAOb1f4a/DnxB4auPBeveAPDepeH7u5e8uNJvNKgms5rh5jM8rwMpRnaVmkLEZLksTk5qZQjLlUl8NuXysrK3ay0VummxXPK8pX1lv57b99lv2XY19F0XRvDek2egeHdJstL0zT4Vt7SysrdIILeJRhY440AVFA4AAAFaTnKpLmm7vzM4wjBWirL/PV/exdU0bSNct47PW9Ks9QgiuIbqOK6gWVEnhkWSKQBgQHSRFdW6qygjBANSvdkprdbPtdNO3qm16NrqVvFx6NWfmn0fdGVqPw6+H2r+LtP+IGreBfD174o0mIwWGt3GmQSX9pF83yRXDKZI1/eScKwHzt6min+6cpU9HLe2l/XuE37SCpz1indJ7J6apd9Fr5LsQ6T8L/AIaaB4tv/H+hfDvwzp3ifVVdL/W7TSLeG/u1YqzCW4VBJICUQkMxyVU9hRT/AHMHSp6Rbu0tE3du7Xe7bv3b7hU/eyUqmrWzetrK2ny09NBunfCr4X6PdeIL7Sfhv4Wsrnxbv/t+a20e3jfV9+7f9rZUBuN3mPnzN2d7Z6mp5I+x+rW/d/y/Z+7Yv2k/aqvf31s+qta1nutl9y7HJJ8EPE+nqLHwv+0R8QPDejW/7vT9G0rSfDEdlp1uvEdtAr6QzLFGuEUMzEKoySeatTm3zVZOcure79bW362sQ1BfBFRXZbeffd6+p0kPwZ+EcPiiTx0fhh4SfxRO4luNdbQrQahPIF2+Y84jDlscZz046cVPLBKUIRSi76Lb3rqX3qUk77qTve7F70rObcmkld7+7Zr7nGLVrJNK1rI17fwR4LtIrG3tPCGiQxaZpz6PZJHp8Sra2DhA9rEAvyQsIosxrhT5aZHyjDq/v1NVfe5/ivrzb/F33e/d92VGTg04uzT5l5Sf2l56vXfUoeCvhR8LfhqZj8Ovhr4V8Km5UJMdE0a2sfMUHIDeSi5GecHvVc8rct9NPwvb7uaVu133ZHJG/NbXX8bX+/lV/RdkdVUlBQB5V+yd/wAmsfBv/sn/AIe/9N0FAB8G/wDkovx2/wCygWf/AKiug0Aeq0AFABQBzer/AA1+HPiDw1ceC9e8AeG9S8P3dy95caTeaVBNZzXDzGZ5XgZSjO0rNIWIyXJYnJzUyhGXKpL4bcvlZWVu1lordNNiueV5SvrLfz2377Lfsuxt6Zpmm6Lp1ro+jafbWFhYwpbWtrbRLFDBEihUjRFAVVUAAAAAAACtJzlVk5zd29W3uzOEI04qMFZLsV/EPhzw94t0W78N+K9C07WtJv4/Ku7DULVLm2uEyDtkjkBVxkA4IPSsp04VFaautHr3Tun8mk12eppGcoO8XbdfJqz+9aPyMZfhP8LU8DH4Yp8NfCq+Dj18PDRrYaYf3vm/8euzyv8AWfP9373zdeaur+/adX3mrWvraysrdrLReRNN+xblT0bve2l7qzv6rR+WhT8QfCPwnqmiaPpXh21tfCV14ZTy/DuqaNpGnG50JCoR1sluraaGBXiBiYLH9wkDHBBOU51Pa8z5mrN9XH+Vt62uk7d0hwUYQdLlTi3e3Tm1alZW1Tbab6tmfpXwf1Are6f8Qviz4o+I2hajaPaXWg+KNL0F7CZWIOXS106B3xgjazlCGOVJwQSUJwcJxT2evRp3TXTfunbdWYk5xkpQk1vt1TTTT8telvuuja8OfCX4VeDo7WHwj8M/Cmhx2Nz9stU03Rba2EFx5TReagjQbX8qSSPcMHa7LnBIqueS1v3/AB5U/vUI3/wx7K08kbNW0dvwbkvuk212bb3YzX/g/wDCTxVplvovij4W+EdY06zvZtSt7S/0S2uIYbuZ2eW4RHQqsru7szgbmLMSSSahJRlCa3grRfWKVtF2Wi0Wmi7IuTc1KMtVLWXm0rXffTTXpodHo+jaR4e0y20XQNKs9N06zQRW9pZwLDDCg6KiIAqj2Aqm20k+iSXolZL0SSSXRaEpJXa6tv5t3b9W9X3ZcpDCgDyr4N/8lF+O3/ZQLP8A9RXQaADxH/ydP8PP+yf+Mv8A04+HKAPVaACgDgtT+AHwH1vxQ/jfWfgn4Cv/ABFJcJePq914bs5b1p0xslM7RmQuu1cNnIwMHiij/s7UqPutO+mmt730631v31Cr+/TjV95NW110ta2vS2lu2hv2fgLwLp3i6+8f6f4L0K28UanAtrfa3Dp0KX91CoULHLcBfMdQEQBWYgbF9BRD93B04aRbu0tm9dWur1evmwn+8cXPVxVlfonq0uyv2N6gDntR+HXw+1fxdp/xA1bwL4evfFGkxGCw1u40yCS/tIvm+SK4ZTJGv7yThWA+dvU0U/3TlKno5b20v69wm/aQVOesU7pPZPTVLvotfJdirafCf4Wae3iN7D4aeFbZvGO4+IjDo1sh1ndv3fbMJ/pGfMkz5m7O9vU0Q/dwjShpGLuktk1ZppdGmlqtdF2Kc5OoqzfvJWv1tta+9rJK3kaV74M8H6leSahqPhPRrq6m+x+ZPPYRPI/2SUzWuWK5Pkys0kf9xmLLgnNOMnF3i7O7fza5W/Vx91vdrTYiy5FT+yk426cr3VuzsrrZ2OH+Kn7PfhD4peHrDwrJeHw9pVjqM2r/AGTTtB0S6hlvZWZ2uDHqNjcoku+SV/MjCOWlcliTWXs17SE7v3FZJaWWlrNWlGySS5ZKy21Sto580Jxkk+e3NfXmXaSekk7K/MnsuhDB8Ctb0azstE8EfH74ieFNB0y0gsbDSNPttBuILaKKNUAEt5ps9w5bbuZpJXJZjyBgDac5VJOcnu+ySS6JJJWSWi8ktWQlZebu2+spNtuT82227WXZI7TS/Afh+z8PX3h/VrO21wa1F5eu3OoWFoJNbcwrA8t4kMUcMrPEiI37sLtUKFCgATVUKseRxXKto9Frd2TvvK8n5u46cp05qqpPmWz6pJtpJq2kb6dvW7K0fwk+FMPgd/hlF8MvCaeD5Dl/Dy6LbDTGPmebk2uzyj+8Af7v3hnrzRU/fcvtNeXa+tvTtuKm/Ytyp6N720vdWd+91p6aG/oui6N4b0mz0Dw7pNlpemafCtvaWVlbpBBbxKMLHHGgCooHAAAAqpzlUlzTd35kxhGCtFWX+er+9l2pKPKvEf8AydP8PP8Asn/jL/04+HKAD9pb/knWkf8AZQPAn/qVaXQB6rQAUAFAHBan8APgPrfih/G+s/BPwFf+IpLhLx9XuvDdnLetOmNkpnaMyF12rhs5GBg8UUf9nalR91p3001ve+nW+t++oVf36cavvJq2uulrW16W0t20Oxk0bSJtWt9fm0qzfU7S3ltYL1oFM8UEjI0kaSY3KjNFGWUHBMaE52jAvdvbra/na9r97Xdu133B+8lF7J3Xk7Wv6209C5QBwGm/Ar4ZWHxH1j4s3PhfT9T8VarfR6hFqWoWVvNcaa62cNoVs5TH5kKNFApYBjks3OCACg/q9P2dPTWV31ak7tN9Um3ZebHXf1hx9pqopJLppKUr273lv5R7G9qXw88Aaz4ZvPBWseBvD994e1CaS4u9JudMglsriV5jO8kkDKUdmmJkJIJLnceeamUIzUVJXUbW8rKyt2stFbZaFKpOM5VE/elu+rurO766aemhyHxS/Z98I/E/wnoXgY3zeHdB8POkllp2m6Dot1bRmNNkOyHULG5jh8pdwQwrGVDEZxgB1FKrXWIqSblrrfW73fMrTT03Ul33s1MOWFKVFRXLLddGt2mvhab1aad2l53gg+BWt6NZ2WieCPj98RPCmg6ZaQWNhpGn22g3EFtFFGqACW802e4ctt3M0krksx5AwBc5yqSc5Pd9kkl0SSSsktF5JasSVl5u7b6yk225PzbbbtZdkjdvfgn8MvEXh9PD/wAQfBfh/wAbB7iO/vbnxBoVhcSahfJCsIvJ0WBITOYlVN6xrhQFACgCpmoTkmopWvZLpd3la92uZ6vu9QjKaTvJu+j9E20tOkb6dvW7Oh8JeC/B3gDRY/DXgTwno3hvSIXeSPT9IsIrO2RmOWYRRKqgk8kgcmqlOUklJ3S0Xkr30+bb9WTGEYtuKtfV+fTX5JL5GzUlBQB5V+0t/wAk60j/ALKB4E/9SrS6APVaACgDyr4N/wDJRfjt/wBlAs//AFFdBoA9VoAKAIrm2t7y3ltLuCOeCdGjlikUMkiMMFWB4IIJBBqZwjVi4TV09Gns12ZUJypyU4OzWqaPPNM/Zq/Zy0T7WNG+AHw3sP7QtZLG7+y+FbCL7RbPjfDJtiG+NsDKnIOBkVT96Lg9na672akvuaTXZpPdErSSkt1e3zTT+9Np+Ta2Zs+B/g/8JPhjPd3Xw2+FvhHwnNfosd1JoeiW1g06qSVWQwopYAkkA5xk1SnJRcE9HrbpdXt91397JcIuSm1qtL+tr/fZfcjr6ko5Oy+Evwq0zXtR8Vab8M/ClprWseadR1KDRbaO6vPNGJfOlCb5N44bcTu75qFTgqTopLkaaa6NSack1tZtJtdWlfYpzk6iqt+8rWfVcqajZ7qybS7JtLcZ4e+D3wj8I6fLpPhT4WeENFsZzCZbbTtDtbaKQwymaEskaAHZKzSLkfK7FhgnNa88rRV/hd15Puuz8zPlSurb3v58ySlf/Ekk+6ST0SNm78JeFdQF4t/4Z0m5GoXNve3gmso3+0XEBQwSyZHzvGYoijHJXy0wRtGJj7jTjpZ3Xk3o2uza0vuW25Xv1XL/ANuu94+nvS021fdjk8LeGI/J8vw5pafZ76TVIdtnGPLvJN/mXC8cSt5kmXHzHe2T8xoj7tuXSyaXknul2Tu797ik+bm5tea1/Plta/e3LG3blVtkY0nwz8PnxNpHiG0eWxttGubzUYdIs4LeGyl1G5EglvpQsXmvOVmnGfMCkzOzKz7WUp/um7bcvIl0ir3fKul7JPeyVla8rlRuqrPum/71klFS7qNk1tqo/wAsbdbQAUAFAHlXwb/5KL8dv+ygWf8A6iug0AHiP/k6f4ef9k/8Zf8Apx8OUAeq0AFAHIeOPg98I/idcWt38Sfhb4Q8WT2KNHay65odtfvAjEFlQzIxUEgEgYzipUIqTmlq7K/WyvZfK7t6spzk4qDei1t62v8AkvuRDdfBL4MXp0A3vwi8FXB8JqiaAZdAtH/slVYMotcx/uAGVWAj24IB7VopyjV9un79kr9bLRK+9km7Lp0M3CLp+xa9zV26Xl8Tttr179TtakopyaNpE2rW+vzaVZvqdpby2sF60CmeKCRkaSNJMblRmijLKDgmNCc7RgXu3t1tfzte1+9ru3a77g/eSi9k7rydrX9baehi6P8ADH4beHdR1zWPD/w98NaZf+J2Z9curPSbeGbVGYsWNy6IGnJLuSXJyXb1NTyR9i8Nb92/s/Z7bbbaFOcnVVdv31s+qta1nurWX3LsU/DXwX+Dvgyxv9M8H/CfwboVnqtu1pf2+maFa2sV3A2d0UqxoBIhycqwIOTVTXtYOlPWLtdPVO17XXlzSt2u+7Jh+7mqsNJLVNbp6ap/9ux+5dkaXg74feAfh3YyaX8P/BGgeGbOZg8lvo+mQ2UTsBgErEqgkDjp0qnOTVm9N/nZL8kl6JLoiVCMXdLX/gt/m2/Vt9WYEX7PnwEh8TnxtD8EPAEfiI3bX51dfDVkL03LMWabzxH5nmFiSXzkkk5rOEY0oezgrRs42W1mrNW7NNprZrQuo3WlzVNXdPXXVNNP1TSa7NIh0H9nH9nnwtrNv4j8MfAf4d6Rq1oxe3v7DwvY29xCxBUlJEiDKSCQSD0Jqtk49Gmn5pqzXo02muq0FL33zS1d0/mndP1T1T76lzwf8Cvgj8PdZPiPwD8HPA/hrVjE8Jv9H8PWlncGNsFk8yKNW2nAyM4OBVRlKCcYuyej81vb70n8hTSqSU56tO9332v66v7zuakYUAeVeI/+Tp/h5/2T/wAZf+nHw5QAftLf8k60j/soHgT/ANSrS6APVaACgDkPHHwe+EfxOuLW7+JPwt8IeLJ7FGjtZdc0O2v3gRiCyoZkYqCQCQMZxUqEVJzS1dlfrZXsvld29WU5ycVBvRa29bX/ACX3Ihuvgl8GL06Ab34ReCrg+E1RNAMugWj/ANkqrBlFrmP9wAyqwEe3BAPatFOUavt0/fslfrZaJX3sk3ZdOhm4RdP2LXuau3S8vidttevfqdrUlFOTRtIm1a31+bSrN9TtLeW1gvWgUzxQSMjSRpJjcqM0UZZQcExoTnaMC929utr+dr2v3td27XfcH7yUXsndeTta/rbT0MXR/hj8NvDuo65rHh/4e+GtMv8AxOzPrl1Z6TbwzaozFixuXRA05JdyS5OS7epqeSPsXhrfu39n7PbbbbQpzk6qrt++tn1VrWs91ay+5din4a+C/wAHfBljf6Z4P+E/g3QrPVbdrS/t9M0K1tYruBs7opVjQCRDk5VgQcmqmvawdKesXa6eqdr2uvLmlbtd92TD93NVYaSWqa3T01T/AO3Y/cuyMa4+Bei6RZW+m/CDxHefCSyjLNc23grRNDt4r1sKFaVbqwnGUAIXZt4Y5zxgbm3rJ27dL2Sv3u0orfaKXQEoRWkVfv1tdu3a123tu2+rLtv8HtF1bw3J4X+LWrz/ABWtDerfQ/8ACZaRpM4t5FXCbI7azgi+X5iGZC4LN82MAN8rcJqKUo6p9b/p8rCXN70bvlkrNdGr317300d1otDXPwv+GZ0m80E/DvwwdM1Cwi0q7sv7It/IuLKNnaO2kj2bXiUyylYyCoMjkD5jmZRU4ezkrxunbpeKSi7d0oxS7KKS2RUZOL5k9fe/8m1l/wCBPWXfqcr4o/Zx+GOtfD69+GXhfQNI8E6FqU8M19baD4b0ZobsRnKpLbXlnPbOoIUgmLcCi4YYqasXWceZ6Rd7aNXso31Ts7JK6s7JLZWHSkqLlKCs2rX1TSbbe1t7yunde9LS7udP8Mfhv4e+E/gyy8EeGTO9nZtLK01x5YknmlkaSWRliRI03O7EJGiRoMKiIqqo6KtV1mm+it1f3ttttu7bbbbbbd2YwpqndrrbstElFJJJJKMUopJbJddTqqyNDyr9pb/knWkf9lA8Cf8AqVaXQB6rQB5V+yd/yax8G/8Asn/h7/03QUAeq0AUNe0DQvFOj3fh3xPothq+lahEYLuxv7ZLi3uIz1SSNwVdT6EEVM4RqK01daPXundP5PVeZUZyg7xdt19+j+9aM5bw38C/gj4NtNW0/wAIfBzwPodrr1qbLVYNN8PWltHf25BBhnWOMCVCGYbWyPmPHNVL34OlLWLabXS62du6vp2Jh+7qKtDSS2fVbbPdbL7kdF4W8JeFPA2h2/hjwT4Z0nw/o1nv+z6dpVlHaW0O9i7bIo1VFyzMxwOSSepq51J1Hebvstey0S+XQmMIxbcVa+5b1bSNJ1/S7vRNd0y01LTr+F7e7s7uFZoLiJxho5EYFXUgkEEEEGo6p9U015NO6fqmrp9HqaRnKD5ouzMjxN8OPh540vdI1Lxj4D8O67d+H5vtGkXGp6XBdSafLlT5lu0ikxNmNDlMHKL6CnBunU9tDSffr9+5HKvYvD29x/Z6aKy022bXoylrnwf+EnibxNH418SfC3wjq3iGFI449XvtEtp71FQ5RRO6FwFPIAPB6Uqf7mTnT0baba01VrP1XKrPpZdkOp+9io1NUk1Z66O916O7uut33ZHr3wg+Hmt63d+Mo/CWh6d4xuIRFF4qttGsZNXtWVCkckc88MmWQH5Q4ZRjBUjioUeRP2T5W3dtW1drPp1i3FvflbRTkpte1XMlok72tfmt6cyUtPtJPcxLH4Na+85g8Z/HXxt410O4ikt7/QNe0vw4+n6hC6FGinWDS4pGQhs4Ei5xg5GQbtCScakVJefR7p+qeqJTnFqVOTi11W/9PZ+WxoeHf2f/AIDeD5pLjwl8EvAOiSzNC8kmneG7K2Z2hlWaIkxxgkpLGki/3XRWGCAauNScNItrW/zs1f1tKS9G1s2S4Rk22t018na69HZXWzsux2V7o2kandWF9qWlWd3c6XO1zYzTwLI9rMY3jMkTEZRjHJIhZcHa7DoSKhe6+Zb2t8nZtejaTt5LsU9YuD2dtPTVfc9V2LlABQAUAfyr0Af0p/snf8msfBv/ALJ/4e/9N0FAHqtABQAUAFABQAUAFABQAUAFABQAUAFABQB5V+yd/wAmsfBv/sn/AIe/9N0FAB8G/wDkovx2/wCygWf/AKiug0Aeq0AFABQAUAFABQAUAFABQAUAFABQAUAFAHlXwb/5KL8dv+ygWf8A6iug0Aeq0AeVfs0/8k61f/soHjv/ANSrVKAPVaACgAoAKACgAoAKACgAoAKACgAoAKACgDyr9mn/AJJ1q/8A2UDx3/6lWqUAeq0AeVfsnf8AJrHwb/7J/wCHv/TdBQB6rQAUAFABQAUAFABQAUAFABQAUAFABQAUAeVfsnf8msfBv/sn/h7/ANN0FAB8G/8Akovx2/7KBZ/+oroNAHqtABQAUAFABQAUAFABQAUAFABQAUAFABQB5V8G/wDkovx2/wCygWf/AKiug0Aeq0AeVfs0/wDJOtX/AOygeO//AFKtUoA9VoAKACgAoAKACgAoAKACgAoAKACgAoAKAPKv2af+Sdav/wBlA8d/+pVqlAHqtAH5YfBj/kj3gX/sWtM/9JY6+Cxn+81P8T/M/rHhz/kTYT/r1T/9IRq+K/Bmg+NYrC18Q2ourWwu/tgtpER4Z28qSPZKjqQyFZWyOOQOexzo1ZUZucd7NffbX1VtDtx2Ao5jSVGurxunbSzt0aad09muqL1loGhaaLMadothajT4GtbQQ2yJ9nhbbujjwPkQ7EyowPlHoKUqtSbk5SbcrX13ttfva7saUsHh6EYRpU4xUL8tkly33tba/W25XtfCnh7TJtSvdD0ex0m/1fLXl9ZWcMc80nOJHbafMYFiRvDDJOQcmlKc501RbfKtl0XothU8FhqVWeIpU4xqS3kklJ+rtd/M5LQPgxp3hWC6/wCEa8W6xpd5eOhlvLOx0uFzGu4+WIksxAAWcsX8vzCQAXwAB1VMbKqlGUU4rpeT9NXK+nRJpat2u7nj4Xhyng+edCtKM5PWSjST89FTUG5WXNJxcnyxXNZWN608ECSyvNL8XeI7/wAX2F6qq9nrdnYPCNpz9yG2jDc4+9uHAxisZVouzhBRad7q9/xbO+ll0kpQxVaVaElZxmqdvujCN/ndeRHrHwx8Ea9NpA1Xw/Y3FjottNaWumSWkL2Qjk8vgwshHy+Sm3GAOfbFQxVWEp1FJ80rXd3fS+qe99XcnEZLgcTCnSqU17One0LLk1VrONrWW6211H6p4Q1q9vXuNN+JXiPRrYhVjsrG200wRAKBhfOtJH7Z5Y9eMDAqYVkl78VJ93e/4NDr5dVnL9xiJ0opJKMVT5VZW05qcn+Nu1kadp4e0+KyNpfxpqcsvlNdXN3bw+ZdyR42SSiNFQsNq4woAwMAYFTKq3K8Pdtqkr6el23+J008HCNNwq++2rSclG8lrbmskna+1rC3/hnw5qttfWeqeH9NvLfU2Rr6K4tI5EuioUKZVYEOQFUDdnG0egqVOUbWe2q8m97di6mFoVlNVIJqatK6T5ktk+69SWz0PRNOis4dP0exto9OiMFmkNuiLbxnAKRgD5FO0cDA4HpTnUnUblNtt736+vcKWEw9CEKdKCiofCkklH0S23exU1DwvY3NjFbaTJ/YlxaxmKzvbC1tvOtEYqXWISxuihtoBG0g4HcAgVSSldu97XWuttk+tl0Iq4OnOnyU/cavaSUbxb3aumrvW9073ZX0LwzrWkXpu9Q+IniHW4thT7NfQaekeTj5s29rE+Rj+9jnoaudWEo2VNLzXN+smvwMMNga9Cop1MTOa7SVO3/ktOL/ABNqzsbLT4mgsLOC2jeR5mSGMIpkdizuQP4mYkk9SSSaycnK13srL0Wy9Ed0KUKd+RJXbbt1b3b831ZNSND7J/ZO/wCTWPg3/wBk/wDD3/pugr9FP40D4N/8lF+O3/ZQLP8A9RXQaAPVaACgAoAKACgAoAKACgAoAKACgAoAKACgDyr4N/8AJRfjt/2UCz/9RXQaAPVaAPKv2lv+SdaR/wBlA8Cf+pVpdAHqtABQAUAFABQAUAFABQAUAFABQAUAFABQB5V+0t/yTrSP+ygeBP8A1KtLoA9VoA8q/ZO/5NY+Df8A2T/w9/6boKAPVaACgAoAKACgAoAKACgAoAKACgAoAKACgDyr9k7/AJNY+Df/AGT/AMPf+m6CgA+Df/JRfjt/2UCz/wDUV0GgD1WgAoAKACgAoAKACgAoAKACgAoAKACgAoA8q+Df/JRfjt/2UCz/APUV0GgA8R/8nT/Dz/sn/jL/ANOPhygD1WgAoAKACgAoAKACgAoAKACgAoAKACgAoA8q8R/8nT/Dz/sn/jL/ANOPhygA/aW/5J1pH/ZQPAn/AKlWl0Aeq0AFABQAUAFABQAUAFABQAUAFABQAUAFAHlX7S3/ACTrSP8AsoHgT/1KtLoA9VoAKAPKvg3/AMlF+O3/AGUCz/8AUV0GgD1WgAoAKACgAoAKACgAoAKACgAoAKACgAoA8q+Df/JRfjt/2UCz/wDUV0GgA8R/8nT/AA8/7J/4y/8ATj4coA9VoAKACgAoAKACgAoAKACgAoAKACgAoAKAPKvEf/J0/wAPP+yf+Mv/AE4+HKAD9pb/AJJ1pH/ZQPAn/qVaXQB6rQAUAFABQAUAFABQAUAFABQAUAFABQAUAeVftLf8k60j/soHgT/1KtLoA9VoA8q/ZO/5NY+Df/ZP/D3/AKboKAPVaACgAoAKACgAoAKACgAoAKACgAoAKACgD+VegD+k79k64hP7Nvw50ZZVN14b8PWfhvUYwQTBfafELO5iYdmWaCQEdsUAetUAFABQAUAFABQAUAFABQAUAFABQAUAZHi/xTo3gjwrrHjLxDeRWmmaJYz6hdzSOFVIokLsST7CgDk/2dPD+peEv2fPhj4V1q3aDUNG8G6Lp93EwwY5obGGN1I7EMpFAGR8KbiHTvjH8a/Dd1KqX994h0vxJBCSAz2M2h6fZJKB1K+fpt0mfVCKAPWqACgAoAKACgAoAKACgAoAKACgAoAKACgDyX4EXEOr+IfjB4rsJVm03W/iBIbKdCGSUWekaZp05UjggXNjcJ9UI7UAetUAeS/s4XENt4e8Y+FJZVGpaD8QPFRvYMjfEL3V7nUbckdQGtr6Bx6hs0AetUAFABQAUAFABQAUAFABQAUAFABQAUAMlljhjeaaRY441LO7HAUDkkk9BQB5X+y/It58IYdehO608ReI/E3iKxcdJbLUNdvry2kHqGhuI2B7hhQB6vQB5L+ydcQn9m34c6Msqm68N+HrPw3qMYIJgvtPiFncxMOzLNBICO2KAPWqACgAoAKACgAoAKACgAoAKACgAoAKAMjxf4p0bwR4V1jxl4hvIrTTNEsZ9Qu5pHCqkUSF2JJ9hQByf7Onh/UvCX7Pnwx8K61btBqGjeDdF0+7iYYMc0NjDG6kdiGUigDI+FNxDp3xj+Nfhu6lVL++8Q6X4kghJAZ7GbQ9PsklA6lfP026TPqhFAHrVABQAUAFABQAUAFABQAUAFABQAUAFABQB5L8CLiHV/EPxg8V2EqzabrfxAkNlOhDJKLPSNM06cqRwQLmxuE+qEdqAPWqAPJf2cLiG28PeMfCksqjUtB+IHio3sGRviF7q9zqNuSOoDW19A49Q2aAPWqACgAoAKACgAoAKACgAoAKACgAoAKAGSyxwxvNNIsccalndjgKBySSegoA8r/ZfkW8+EMOvQndaeIvEfibxFYuOktlqGu315bSD1DQ3EbA9wwoA9XoA/LX4UW0umfDnw/4fuwEvdAsY9Evos8w3dmPs88behWSJgR7V8Lj4OGJmpd2/v1P6r4UxFPE5JhZ03dKEY/OKUX+KOsrkPoAoAKACgAoAKACgAoAKACgAoAKACgClrer2Ph/R73XNTnSG00+3kuZpHbAVEUsTn6CqhB1JKEd2YYnEU8JRniKrtGKbfotT7n/AGc/D+p+E/2e/hh4W1q2e31HRvBmi6fdwuMNHNDYwo6keoZSK/Qz+O2ZPwpuIdO+Mfxr8N3Uqpf33iHS/EkEJIDPYzaHp9kkoHUr5+m3SZ9UIoA9aoAKACgAoAKACgAoAKACgAoAKACgAoAKAPJfgRcQ6v4h+MHiuwlWbTdb+IEhsp0IZJRZ6RpmnTlSOCBc2Nwn1QjtQB61QB5R+1BItn8IZtemO208O+I/DPiK+c9IrLT9dsby5kPoFht5GJ7BTQB6pFLHNGk0MiyRyKGR1OQwPIII6igB9ABQAUAFABQAUAFABQAUAFABQAUAFAHkv7R9xDc+HvB3hSKVTqWvfEDwqbKDI3yiy1e21G4IHUhbaxnc+gXNAHrVAHkv7J1xCf2bfhzoyyqbrw34es/DeoxggmC+0+IWdzEw7Ms0EgI7YoA9aoAKACgAoAKACgAoAKACgAoAKACgAoAyPF/inRvBHhXWPGXiG8itNM0Sxn1C7mkcKqRRIXYkn2FAHJ/s6eH9S8Jfs+fDHwrrVu0GoaN4N0XT7uJhgxzQ2MMbqR2IZSKAMj4U3EOnfGP41+G7qVUv77xDpfiSCEkBnsZtD0+ySUDqV8/TbpM+qEUAetUAFABQAUAFABQAUAFABQAUAFABQAUAFAHkvwIuIdX8Q/GDxXYSrNput/ECQ2U6EMkos9I0zTpypHBAubG4T6oR2oAPHFxDo37SXwu1nUJVhtdR8PeKPDcEjkAPfXEulXkUQJ6s0OmXRA77D6UAetUAFABQAUAFABQAUAFABQAUAFABQAUAFAHkuo3EOrftW+HoLGVZX8L/AA/1sakFIJgOpajpZtQ3oXGl3ZGeoQ0AP/agkWz+EM2vTHbaeHfEfhnxFfOekVlp+u2N5cyH0Cw28jE9gpoA9UiljmjSaGRZI5FDI6nIYHkEEdRQA+gAoAKACgAoAKACgAoAKACgAoAKACgDyX9o+4hufD3g7wpFKp1LXviB4VNlBkb5RZavbajcEDqQttYzufQLmgD1qgAoA8l+FNxDp3xj+Nfhu6lVL++8Q6X4kghJAZ7GbQ9PsklA6lfP026TPqhFAHrVABQAUAFABQAUAFABQAUAFABQAUAFABQB5L8CLiHV/EPxg8V2EqzabrfxAkNlOhDJKLPSNM06cqRwQLmxuE+qEdqADxxcQ6N+0l8LtZ1CVYbXUfD3ijw3BI5AD31xLpV5FECerNDpl0QO+w+lAHrVABQAUAFABQAUAFABQAUAFABQAUAFABQB5LqNxDq37Vvh6CxlWV/C/wAP9bGpBSCYDqWo6WbUN6Fxpd2RnqENAD/2oJFs/hDNr0x22nh3xH4Z8RXznpFZafrtjeXMh9AsNvIxPYKaAPVIpY5o0mhkWSORQyOpyGB5BBHUUAPoAKACgAoAKACgAoAKACgAoAKACgAoA8l/aPuIbnw94O8KRSqdS174geFTZQZG+UWWr22o3BA6kLbWM7n0C5oA9aoA8l/ZOuIT+zb8OdGWVTdeG/D1n4b1GMEEwX2nxCzuYmHZlmgkBHbFAHrVABQAUAFABQAUAFABQAUAFABQAUAFAGR4v8U6N4I8K6x4y8Q3kVppmiWM+oXc0jhVSKJC7Ek+woA/AD/h35+0p/0Iepf+Ax/xoA/cLX/hj418OeLNR8ffBXxDp1hda5Ks+u+HtZSRtK1OZY9guY2i/eWdyVVA8qK6yKi742YBwAJ/wkX7U44/4U78Knx/F/wsnUVz74/sI4+mTQAf8JH+1P8A9Eb+FX/hy9R/+UVAB/wkf7U//RG/hV/4cvUf/lFQAf8ACR/tT/8ARG/hV/4cvUf/AJRUAH/CR/tT/wDRG/hV/wCHL1H/AOUVAB/wkf7U/wD0Rv4Vf+HL1H/5RUAc/e/Fn9pKw8f6N8OZvgn8NTqWuaPqet28q/Ei/wDIWCxmsoZVdv7D3By2oQlQFIIWTJXADAHQf8JH+1P/ANEb+FX/AIcvUf8A5RUAH/CR/tT/APRG/hV/4cvUf/lFQAf8JH+1P/0Rv4Vf+HL1H/5RUAH/AAkf7U//AERv4Vf+HL1H/wCUVAB/wkf7U/8A0Rv4Vf8Ahy9R/wDlFQAf8JH+1P8A9Eb+FX/hy9R/+UVAFX/hWvxK+JWq2V78b9X0O10DTLmG+t/CXhySaa1urqJ98cl9dzJG91GjBHWBYok3oGfzMKFAPX6AOB+JXwvuvF1/p3jHwf4ml8L+NdCimh03VkgE8MsMuDJaXluSoubZmVGKblZWVXR0YZoAx11v9qm1HkP8MvhTqZTj7UPHWo2Pme/kf2RPs+nmt9T1oAX/AISP9qf/AKI38Kv/AA5eo/8AyioAP+Ej/an/AOiN/Cr/AMOXqP8A8oqAOf8Ah78Wf2kviV4A8NfEbQvgn8NYNN8VaPZa3ZxXfxIv1njguYUmjWRV0NlDhXAIDMM5wT1oA6D/AISP9qf/AKI38Kv/AA5eo/8AyioAP+Ej/an/AOiN/Cr/AMOXqP8A8oqAD/hI/wBqf/ojfwq/8OXqP/yioAP+Ej/an/6I38Kv/Dl6j/8AKKgA/wCEj/an/wCiN/Cr/wAOXqP/AMoqAD/hI/2p/wDojfwq/wDDl6j/APKKgA/4SP8Aan/6I38Kv/Dl6j/8oqAD/hI/2p/+iN/Cr/w5eo//ACioAP8AhI/2p/8Aojfwq/8ADl6j/wDKKgCpqGi/tI/ECH+w/EV/4S+HOj3GUvrjwvq91q+qywkEMlvcT2lqlo5yP3vlSsozt2thwAel+FvC+heCvDmm+EvDGnR2GlaTbJaWlvHnEcaDAGTyT3LHJJJJJJJoA1aAPNvHPwv1+48VD4mfCzxPD4e8WG2isr+K8tzcaXrVrG5ZIruFWVhIm5xHcRsHj3sCHQlCAUh4g/aojGxvhJ8Kbgrx5o+Imow7/fZ/Yj7fpuP1oAX/AISP9qf/AKI38Kv/AA5eo/8AyioAP+Ej/an/AOiN/Cr/AMOXqP8A8oqAD/hI/wBqf/ojfwq/8OXqP/yioAP+Ej/an/6I38Kv/Dl6j/8AKKgA/wCEj/an/wCiN/Cr/wAOXqP/AMoqAOf8TfFn9pLwrrXhPQtQ+Cfw1kuPGOsSaJYtD8SL8pHOmn3d8WlJ0MEJ5VjKoKhjvZBjBLKAdB/wkf7U/wD0Rv4Vf+HL1H/5RUAH/CR/tT/9Eb+FX/hy9R/+UVAB/wAJH+1P/wBEb+FX/hy9R/8AlFQAf8JH+1P/ANEb+FX/AIcvUf8A5RUAH/CR/tT/APRG/hV/4cvUf/lFQAf8JH+1P/0Rv4Vf+HL1H/5RUAZ2reAvjR8W4ToHxY1Lw74V8IzqV1LRPCmoXN7datHkfuJtQmhtzFbsAVkSOEPIpK+YqllYA9htra3s7eKzs7eOCCBFjiijQKkaKMBVA4AAAAAoAloA8r1/4Y+NfDnizUfH3wV8Q6dYXWuSrPrvh7WUkbStTmWPYLmNov3lnclVQPKiusiou+NmAcACf8JF+1OOP+FO/Cp8fxf8LJ1Fc++P7COPpk0AH/CR/tT/APRG/hV/4cvUf/lFQAf8JH+1P/0Rv4Vf+HL1H/5RUAH/AAkf7U//AERv4Vf+HL1H/wCUVAB/wkf7U/8A0Rv4Vf8Ahy9R/wDlFQAf8JH+1P8A9Eb+FX/hy9R/+UVAB/wkf7U//RG/hV/4cvUf/lFQAf8ACR/tT/8ARG/hV/4cvUf/AJRUAH/CR/tT/wDRG/hV/wCHL1H/AOUVAB/wkf7U/wD0Rv4Vf+HL1H/5RUAc/wCGfiz+0l4q1rxZoWn/AAT+Gsdx4O1iPRL5pviRfhJJ30+0vg0RGhklPKvolJYKd6uMYAZgDoP+Ej/an/6I38Kv/Dl6j/8AKKgA/wCEj/an/wCiN/Cr/wAOXqP/AMoqAKv/AArX4lfErVbK9+N+r6Ha6BplzDfW/hLw5JNNa3V1E++OS+u5kje6jRgjrAsUSb0DP5mFCgHr9AHA/Er4X3Xi6/07xj4P8TS+F/GuhRTQ6bqyQCeGWGXBktLy3JUXNszKjFNysrKro6MM0AY663+1TajyH+GXwp1Mpx9qHjrUbHzPfyP7In2fTzW+p60AL/wkf7U//RG/hV/4cvUf/lFQAf8ACR/tT/8ARG/hV/4cvUf/AJRUAH/CR/tT/wDRG/hV/wCHL1H/AOUVAB/wkf7U/wD0Rv4Vf+HL1H/5RUAH/CR/tT/9Eb+FX/hy9R/+UVAB/wAJH+1P/wBEb+FX/hy9R/8AlFQAf8JH+1P/ANEb+FX/AIcvUf8A5RUAH/CR/tT/APRG/hV/4cvUf/lFQAf8JH+1P/0Rv4Vf+HL1H/5RUAYl38Uv2jbLxppXgGf4PfC8atrOl6hrFqo+I+pFDb2ctpFOS39hcENf2+B3Bb0oA2/+Ej/an/6I38Kv/Dl6j/8AKKgA/wCEj/an/wCiN/Cr/wAOXqP/AMoqAKmoaL+0j8QIf7D8RX/hL4c6PcZS+uPC+r3Wr6rLCQQyW9xPaWqWjnI/e+VKyjO3a2HAB6X4W8L6F4K8Oab4S8MadHYaVpNslpaW8ecRxoMAZPJPcsckkkkkkmgDVoA828c/C/X7jxUPiZ8LPE8Ph7xYbaKyv4ry3NxpetWsblkiu4VZWEibnEdxGwePewIdCUIBSHiD9qiMbG+EnwpuCvHmj4iajDv99n9iPt+m4/WgBf8AhI/2p/8Aojfwq/8ADl6j/wDKKgA/4SP9qf8A6I38Kv8Aw5eo/wDyioAP+Ej/AGp/+iN/Cr/w5eo//KKgA/4SP9qf/ojfwq/8OXqP/wAoqAD/AISP9qf/AKI38Kv/AA5eo/8AyioA5/xN8Wf2kvCuteE9C1D4J/DWS48Y6xJoli0PxIvykc6afd3xaUnQwQnlWMqgqGO9kGMEsoB0H/CR/tT/APRG/hV/4cvUf/lFQAf8JH+1P/0Rv4Vf+HL1H/5RUAH/AAkf7U//AERv4Vf+HL1H/wCUVAB/wkf7U/8A0Rv4Vf8Ahy9R/wDlFQAf8JH+1P8A9Eb+FX/hy9R/+UVAB/wkf7U//RG/hV/4cvUf/lFQBnat4C+NHxbhOgfFjUvDvhXwjOpXUtE8Kahc3t1q0eR+4m1CaG3MVuwBWRI4Q8ikr5iqWVgD2G2trezt4rOzt44IIEWOKKNAqRoowFUDgAAAACgCWgD5t+Nv7Jt94q8UXvxG+EniKy0TXdVZZNX0vU43fTNTkVNizAx/PbTkBA0ih1cKN0Zb5q4Mbl9LGK8tJdz6vhri/HcNtwpWlSeri9r90+j/AD6rRW8t/wCGYP2phwNB+FTY7/8ACZ6iM/h/ZJx+deX/AGB/08/D/gn3X/EXP+oP/wAqf/aB/wAMwftT/wDQv/Cr/wALTUf/AJUUf2B/08/D/gh/xFz/AKg//Kn/ANoH/DMH7U//AEL/AMKv/C01H/5UUf2B/wBPPw/4If8AEXP+oP8A8qf/AGgf8MwftT/9C/8ACr/wtNR/+VFH9gf9PPw/4If8Rc/6g/8Ayp/9oH/DMH7U/wD0L/wq/wDC01H/AOVFH9gf9PPw/wCCH/EXP+oP/wAqf/aB/wAMwftT/wDQv/Cr/wALTUf/AJUUf2B/08/D/gh/xFz/AKg//Kn/ANoc/e/Bb9pKw8f6N8OZvC/w1Opa5o+p63byr4yv/IWCxmsoZVdv7K3By2oQlQFIIWTJXADH9gf9PPw/4If8Rc/6g/8Ayp/9odB/wzB+1P8A9C/8Kv8AwtNR/wDlRR/YH/Tz8P8Agh/xFz/qD/8AKn/2gf8ADMH7U/8A0L/wq/8AC01H/wCVFH9gf9PPw/4If8Rc/wCoP/yp/wDaB/wzB+1P/wBC/wDCr/wtNR/+VFH9gf8ATz8P+CH/ABFz/qD/APKn/wBoH/DMH7U//Qv/AAq/8LTUf/lRR/YH/Tz8P+CH/EXP+oP/AMqf/aB/wzB+1P8A9C/8Kv8AwtNR/wDlRR/YH/Tz8P8Agh/xFz/qD/8AKn/2gf8ADMH7U/8A0L/wq/8AC01H/wCVFH9gf9PPw/4If8Rc/wCoP/yp/wDaHbfDP9jjxFP4hsfEvxz8QaPd2uk3EV7Z+G9CMsllLcxtuSS7uJkR7hVYKyxCONNygtv4A9DB5XSwj573l3PkuJOO8dxBT+rJKnS6xTu36vqvKyXXe1vq6vTPhzgfiV8L7rxdf6d4x8H+JpfC/jXQopodN1ZIBPDLDLgyWl5bkqLm2ZlRim5WVlV0dGGaAMddb/aptR5D/DL4U6mU4+1Dx1qNj5nv5H9kT7Pp5rfU9aAF/wCEj/an/wCiN/Cr/wAOXqP/AMoqAD/hI/2p/wDojfwq/wDDl6j/APKKgA/4SP8Aan/6I38Kv/Dl6j/8oqAD/hI/2p/+iN/Cr/w5eo//ACioAP8AhI/2p/8Aojfwq/8ADl6j/wDKKgDn/HHxZ/aS8AaLba7rPwT+Gs1vdaxpOiItt8SL9nE+oahb2MLENoajYstzGznOQgYgMQFIB0H/AAkf7U//AERv4Vf+HL1H/wCUVAB/wkf7U/8A0Rv4Vf8Ahy9R/wDlFQAf8JH+1P8A9Eb+FX/hy9R/+UVAB/wkf7U//RG/hV/4cvUf/lFQAf8ACR/tT/8ARG/hV/4cvUf/AJRUAH/CR/tT/wDRG/hV/wCHL1H/AOUVAFTUNF/aR+IEP9h+Ir/wl8OdHuMpfXHhfV7rV9VlhIIZLe4ntLVLRzkfvfKlZRnbtbDgA9L8LeF9C8FeHNN8JeGNOjsNK0m2S0tLePOI40GAMnknuWOSSSSSSTQBq0ARXNtb3lvLZ3lvHPBOjRyxSIGSRGGCrA8EEEgg0AePaT4C+NHwkhGgfCfUvDvirwjAoXTdE8V6hc2V1pMeT+4h1CGG4MtuoIWNJIS8agL5jKFVQDR/4SP9qf8A6I38Kv8Aw5eo/wDyioAP+Ej/AGp/+iN/Cr/w5eo//KKgA/4SP9qf/ojfwq/8OXqP/wAoqAD/AISP9qf/AKI38Kv/AA5eo/8AyioAP+Ej/an/AOiN/Cr/AMOXqP8A8oqAD/hI/wBqf/ojfwq/8OXqP/yioA5/wz8Wf2kvFWteLNC0/wCCfw1juPB2sR6JfNN8SL8JJO+n2l8GiI0Mkp5V9EpLBTvVxjADMAdB/wAJH+1P/wBEb+FX/hy9R/8AlFQAf8JH+1P/ANEb+FX/AIcvUf8A5RUAH/CR/tT/APRG/hV/4cvUf/lFQAf8JH+1P/0Rv4Vf+HL1H/5RUAH/AAkf7U//AERv4Vf+HL1H/wCUVACHxB+1RINi/CT4U25bjzT8RNRm2e+z+xE3fTcPrQBd8DfC/X7fxUfiZ8U/E8PiHxYLaWysIrO3Nvpei2sjhnitIWZmMj7UElxIxeTYoARAEAB6TQB5Xr/wx8a+HPFmo+Pvgr4h06wutclWfXfD2spI2lanMsewXMbRfvLO5KqgeVFdZFRd8bMA4AE/4SL9qccf8Kd+FT4/i/4WTqK598f2EcfTJoAP+Ej/AGp/+iN/Cr/w5eo//KKgA/4SP9qf/ojfwq/8OXqP/wAoqAD/AISP9qf/AKI38Kv/AA5eo/8AyioAP+Ej/an/AOiN/Cr/AMOXqP8A8oqAD/hI/wBqf/ojfwq/8OXqP/yioA5+9+LP7SVh4/0b4czfBP4anUtc0fU9bt5V+JF/5CwWM1lDKrt/Ye4OW1CEqApBCyZK4AYA6D/hI/2p/wDojfwq/wDDl6j/APKKgA/4SP8Aan/6I38Kv/Dl6j/8oqAD/hI/2p/+iN/Cr/w5eo//ACioAP8AhI/2p/8Aojfwq/8ADl6j/wDKKgA/4SP9qf8A6I38Kv8Aw5eo/wDyioAP+Ej/AGp/+iN/Cr/w5eo//KKgCr/wrX4lfErVbK9+N+r6Ha6BplzDfW/hLw5JNNa3V1E++OS+u5kje6jRgjrAsUSb0DP5mFCgHr9AHA/Er4X3Xi6/07xj4P8AE0vhfxroUU0Om6skAnhlhlwZLS8tyVFzbMyoxTcrKyq6OjDNAGOut/tU2o8h/hl8KdTKcfah461Gx8z38j+yJ9n081vqetAC/wDCR/tT/wDRG/hV/wCHL1H/AOUVAB/wkf7U/wD0Rv4Vf+HL1H/5RUAH/CR/tT/9Eb+FX/hy9R/+UVAB/wAJH+1P/wBEb+FX/hy9R/8AlFQAf8JH+1P/ANEb+FX/AIcvUf8A5RUAc/44+LP7SXgDRbbXdZ+Cfw1mt7rWNJ0RFtviRfs4n1DULexhYhtDUbFluY2c5yEDEBiApAOg/wCEj/an/wCiN/Cr/wAOXqP/AMoqAD/hI/2p/wDojfwq/wDDl6j/APKKgA/4SP8Aan/6I38Kv/Dl6j/8oqAD/hI/2p/+iN/Cr/w5eo//ACioAP8AhI/2p/8Aojfwq/8ADl6j/wDKKgA/4SP9qf8A6I38Kv8Aw5eo/wDyioAqahov7SPxAh/sPxFf+Evhzo9xlL648L6vdavqssJBDJb3E9papaOcj975UrKM7drYcAHpfhbwvoXgrw5pvhLwxp0dhpWk2yWlpbx5xHGgwBk8k9yxySSSSSSaAKHxB8A6D8SvDE/hbxAbuKKSSK5t7uynMF3Y3UTh4bm3lHMcsbqGVh3GCCCQQDiLU/tT+GIv7LSw+HHj2KIlYtU1DWbvw9dSJk7TNDBY3kTSYwGaMxqxyQiD5QATf8JH+1P/ANEb+FX/AIcvUf8A5RUAH/CR/tT/APRG/hV/4cvUf/lFQAf8JH+1P/0Rv4Vf+HL1H/5RUAH/AAkf7U//AERv4Vf+HL1H/wCUVAB/wkf7U/8A0Rv4Vf8Ahy9R/wDlFQAf8JH+1P8A9Eb+FX/hy9R/+UVAHP8Aw9+LP7SXxK8AeGviNoXwT+GsGm+KtHstbs4rv4kX6zxwXMKTRrIq6GyhwrgEBmGc4J60AdB/wkf7U/8A0Rv4Vf8Ahy9R/wDlFQAf8JH+1P8A9Eb+FX/hy9R/+UVAB/wkf7U//RG/hV/4cvUf/lFQAf8ACR/tT/8ARG/hV/4cvUf/AJRUAH/CR/tT/wDRG/hV/wCHL1H/AOUVAEVxqP7VurQvYweDfhV4XeVSo1IeKNR1swEj74tTp1mJCOuDMoPrQB1Xw2+G1h8OrC/J1e/1zXNcuzqGt63qBU3OoXJUKCQoCxxoiqkcSAJGihVHUkA6u5tre8t5bO8t454J0aOWKRAySIwwVYHgggkEGgDx7SfAXxo+EkI0D4T6l4d8VeEYFC6bonivULmyutJjyf3EOoQw3Blt1BCxpJCXjUBfMZQqqAaP/CR/tT/9Eb+FX/hy9R/+UVAB/wAJH+1P/wBEb+FX/hy9R/8AlFQAf8JH+1P/ANEb+FX/AIcvUf8A5RUAH/CR/tT/APRG/hV/4cvUf/lFQAf8JH+1P/0Rv4Vf+HL1H/5RUAH/AAkf7U//AERv4Vf+HL1H/wCUVAHP+Gfiz+0l4q1rxZoWn/BP4ax3Hg7WI9Evmm+JF+EknfT7S+DREaGSU8q+iUlgp3q4xgBmAOg/4SP9qf8A6I38Kv8Aw5eo/wDyioAP+Ej/AGp/+iN/Cr/w5eo//KKgA/4SP9qf/ojfwq/8OXqP/wAoqAD/AISP9qf/AKI38Kv/AA5eo/8AyioAP+Ej/an/AOiN/Cr/AMOXqP8A8oqAEPiD9qiQbF+Enwpty3Hmn4iajNs99n9iJu+m4fWgC74G+F+v2/io/Ez4p+J4fEPiwW0tlYRWdubfS9FtZHDPFaQszMZH2oJLiRi8mxQAiAIAD0mgAoA4H4lfC+68XX+neMfB/iaXwv410KKaHTdWSATwywy4MlpeW5Ki5tmZUYpuVlZVdHRhmgDHXW/2qbUeQ/wy+FOplOPtQ8dajY+Z7+R/ZE+z6ea31PWgBf8AhI/2p/8Aojfwq/8ADl6j/wDKKgA/4SP9qf8A6I38Kv8Aw5eo/wDyioAP+Ej/AGp/+iN/Cr/w5eo//KKgA/4SP9qf/ojfwq/8OXqP/wAoqAD/AISP9qf/AKI38Kv/AA5eo/8AyioA5/xx8Wf2kvAGi22u6z8E/hrNb3WsaToiLbfEi/ZxPqGoW9jCxDaGo2LLcxs5zkIGIDEBSAdB/wAJH+1P/wBEb+FX/hy9R/8AlFQAf8JH+1P/ANEb+FX/AIcvUf8A5RUAH/CR/tT/APRG/hV/4cvUf/lFQAf8JH+1P/0Rv4Vf+HL1H/5RUAH/AAkf7U//AERv4Vf+HL1H/wCUVAB/wkf7U/8A0Rv4Vf8Ahy9R/wDlFQBU1DRf2kfiBD/YfiK/8JfDnR7jKX1x4X1e61fVZYSCGS3uJ7S1S0c5H73ypWUZ27Ww4APS/C3hfQvBXhzTfCXhjTo7DStJtktLS3jziONBgDJ5J7ljkkkkkkk0AUPiD4B0H4leGJ/C3iA3cUUkkVzb3dlOYLuxuonDw3NvKOY5Y3UMrDuMEEEggHEWp/an8MRf2Wlh8OPHsURKxapqGs3fh66kTJ2maGCxvImkxgM0ZjVjkhEHygAm/wCEj/an/wCiN/Cr/wAOXqP/AMoqAD/hI/2p/wDojfwq/wDDl6j/APKKgA/4SP8Aan/6I38Kv/Dl6j/8oqAD/hI/2p/+iN/Cr/w5eo//ACioAP8AhI/2p/8Aojfwq/8ADl6j/wDKKgA/4SP9qf8A6I38Kv8Aw5eo/wDyioA5/wCHvxZ/aS+JXgDw18RtC+Cfw1g03xVo9lrdnFd/Ei/WeOC5hSaNZFXQ2UOFcAgMwznBPWgDoP8AhI/2p/8Aojfwq/8ADl6j/wDKKgA/4SP9qf8A6I38Kv8Aw5eo/wDyioAP+Ej/AGp/+iN/Cr/w5eo//KKgA/4SP9qf/ojfwq/8OXqP/wAoqAD/AISP9qf/AKI38Kv/AA5eo/8AyioAiuNR/at1aF7GDwb8KvC7yqVGpDxRqOtmAkffFqdOsxIR1wZlB9aAOq+G3w2sPh1YX5Or3+ua5rl2dQ1vW9QKm51C5KhQSFAWONEVUjiQBI0UKo6kgHV3Ntb3lvLZ3lvHPBOjRyxSIGSRGGCrA8EEEgg0AePaT4C+NHwkhGgfCfUvDvirwjAoXTdE8V6hc2V1pMeT+4h1CGG4MtuoIWNJIS8agL5jKFVQDR/4SP8Aan/6I38Kv/Dl6j/8oqAD/hI/2p/+iN/Cr/w5eo//ACioAP8AhI/2p/8Aojfwq/8ADl6j/wDKKgA/4SP9qf8A6I38Kv8Aw5eo/wDyioAP+Ej/AGp/+iN/Cr/w5eo//KKgA/4SP9qf/ojfwq/8OXqP/wAoqAOf8M/Fn9pLxVrXizQtP+Cfw1juPB2sR6JfNN8SL8JJO+n2l8GiI0Mkp5V9EpLBTvVxjADMAdB/wkf7U/8A0Rv4Vf8Ahy9R/wDlFQAf8JH+1P8A9Eb+FX/hy9R/+UVAB/wkf7U//RG/hV/4cvUf/lFQAf8ACR/tT/8ARG/hV/4cvUf/AJRUAH/CR/tT/wDRG/hV/wCHL1H/AOUVACHxB+1RINi/CT4U25bjzT8RNRm2e+z+xE3fTcPrQBd8DfC/X7fxUfiZ8U/E8PiHxYLaWysIrO3Nvpei2sjhnitIWZmMj7UElxIxeTYoARAEAB6TQB5Xr/wx8a+HPFmo+Pvgr4h06wutclWfXfD2spI2lanMsewXMbRfvLO5KqgeVFdZFRd8bMA4AE/4SL9qccf8Kd+FT4/i/wCFk6iuffH9hHH0yaAD/hI/2p/+iN/Cr/w5eo//ACioAP8AhI/2p/8Aojfwq/8ADl6j/wDKKgA/4SP9qf8A6I38Kv8Aw5eo/wDyioAP+Ej/AGp/+iN/Cr/w5eo//KKgA/4SP9qf/ojfwq/8OXqP/wAoqAOfvfiz+0lYeP8ARvhzN8E/hqdS1zR9T1u3lX4kX/kLBYzWUMqu39h7g5bUISoCkELJkrgBgDoP+Ej/AGp/+iN/Cr/w5eo//KKgA/4SP9qf/ojfwq/8OXqP/wAoqAD/AISP9qf/AKI38Kv/AA5eo/8AyioAP+Ej/an/AOiN/Cr/AMOXqP8A8oqAD/hI/wBqf/ojfwq/8OXqP/yioAP+Ej/an/6I38Kv/Dl6j/8AKKgCr/wrX4lfErVbK9+N+r6Ha6BplzDfW/hLw5JNNa3V1E++OS+u5kje6jRgjrAsUSb0DP5mFCgHr9ABQAUAFABQAUAFABQB5V4j/wCTp/h5/wBk/wDGX/px8OUAeq0AFABQAUAFABQAUAFABQAUAFABQB5V+yd/yax8G/8Asn/h7/03QUAeq0AFABQAUAFABQAUAFABQAUAFABQAUAFABQAUAFABQAUAeVfGT/kovwJ/wCygXn/AKiuvUAeq0AFABQAUAFABQAUAFABQAUAFABQAUAFABQAUAFABQAUAFAHlXwb/wCSi/Hb/soFn/6iug0Aeq0AFABQAUAFABQAUAFABQAUAFABQAUAFABQB5V4j/5On+Hn/ZP/ABl/6cfDlAHqtABQAUAFABQAUAFABQAUAFABQAUAeVfGT/kovwJ/7KBef+orr1AHqtABQAUAFABQAUAFABQAUAFABQAUAFABQAUAFAHlXiP/AJOn+Hn/AGT/AMZf+nHw5QB6rQAUAFABQAUAFABQAUAFABQAUAFABQAUAFAHlX7S3/JOtI/7KB4E/wDUq0ugD1WgAoAKACgAoAKACgAoAKACgAoAKACgAoAKACgAoA8q+Df/ACUX47f9lAs//UV0GgD1WgAoAKACgAoAKACgAoAKACgAoAKACgAoAKAPKvEf/J0/w8/7J/4y/wDTj4coA9VoAKACgAoAKACgAoAKACgAoAKACgAoAKACgDyr9pb/AJJ1pH/ZQPAn/qVaXQB6rQAUAFABQAUAFABQAUAFABQAUAFABQAUAFABQB5V+yd/yax8G/8Asn/h7/03QUAeq0AFABQAUAFABQAUAFABQAUAFABQAUAFABQB5V8G/wDkovx2/wCygWf/AKiug0Aeq0AFABQAUAFABQAUAFABQAUAFABQAUAFABQAUAeVftLf8k60j/soHgT/ANSrS6APVaACgAoAKACgAoAKACgAoAKACgAoAKACgAoAKAPKv2Tv+TWPg3/2T/w9/wCm6CgD1WgAoAKACgAoAKACgAoAKACgAoAKACgAoAKAPKvg3/yUX47f9lAs/wD1FdBoA9VoAKACgAoAKACgAoAKACgAoAKACgAoAKACgDyrxH/ydP8ADz/sn/jL/wBOPhygD1WgAoAKACgAoAKACgAoAKACgAoAKACgAoAKAPKvEf8AydP8PP8Asn/jL/04+HKAPVaACgAoAKACgAoAKACgAoAKACgAoA8q/ZO/5NY+Df8A2T/w9/6boKAPVaACgAoAKACgAoAKACgAoAKACgAoAKACgAoAKACgAoAKAPKvjJ/yUX4E/wDZQLz/ANRXXqAPVaACgAoAKACgAoAKACgAoAKACgAoAKACgAoAKACgAoAKACgDyr4N/wDJRfjt/wBlAs//AFFdBoA9VoAKACgAoAKACgAoAKACgAoAKACgAoAKACgDyrxH/wAnT/Dz/sn/AIy/9OPhygD1WgAoAKACgAoAKACgAoAKACgAoAKAPKvjJ/yUX4E/9lAvP/UV16gD1WgAoAKACgAoAKACgAoAKACgAoAKACgAoAKACgDyrxH/AMnT/Dz/ALJ/4y/9OPhygD1WgAoAKACgAoAKACgAoAKACgAoAKACgAoAKAPKv2lv+SdaR/2UDwJ/6lWl0Aeq0AFABQAUAFABQAUAFABQAUAFABQAUAFABQAUAFAHlXwb/wCSi/Hb/soFn/6iug0Aeq0AFABQAUAFABQAUAFABQAUAFABQAUAFABQB5V4j/5On+Hn/ZP/ABl/6cfDlAHqtABQAUAFABQAUAFABQAUAFABQAUAFABQAUAeVftLf8k60j/soHgT/wBSrS6APVaACgAoAKACgAoAKACgAoAKACgAoAKACgAoAKAPKv2Tv+TWPg3/ANk/8Pf+m6CgD1WgAoAKACgAoAKACgAoAKACgAoAKACgAoAKAPKvg3/yUX47f9lAs/8A1FdBoA9VoAKACgAoAKACgAoAKACgAoAKACgAoAKACgAoA8q/aW/5J1pH/ZQPAn/qVaXQB6rQAUAFABQAUAFABQAUAFABQAUAFABQAUAFABQB5V+yd/yax8G/+yf+Hv8A03QUAeq0AFABQAUAFABQAUAFABQAUAFABQAUAFABQB5V8G/+Si/Hb/soFn/6iug0Aeq0AFABQAUAFABQAUAFABQAUAFABQAUAFABQB5V4j/5On+Hn/ZP/GX/AKcfDlAHqtABQAUAFABQAUAFABQAUAFABQAUAFABQAUAeVeI/wDk6f4ef9k/8Zf+nHw5QB6rQAUAFABQAUAFABQAUAFABQAUAFAHlX7J3/JrHwb/AOyf+Hv/AE3QUAeq0AFABQAUAFABQAUAFABQAUAFABQAUAFABQAUAFABQAUAeVfGT/kovwJ/7KBef+orr1AHqtABQAUAFABQAUAFABQAUAFABQAUAFABQAUAFABQAUAFABQB5V8G/wDkovx2/wCygWf/AKiug0Aeq0AFABQAUAFABQAUAFABQAUAFABQAUAFABQB5V4j/wCTp/h5/wBk/wDGX/px8OUAeq0AFABQAUAFABQAUAFABQAUAFABQB5V8ZP+Si/An/soF5/6iuvUAeq0AFABQAUAFABQAUAFABQAUAFABQAUAFABQAUAeVeI/wDk6f4ef9k/8Zf+nHw5QB6rQAUAFABQAUAFABQAUAFABQAUAFABQAUAFAHlX7S3/JOtI/7KB4E/9SrS6APVaACgAoAKACgAoAKACgAoAKACgAoAKACgAoAKACgDyr4N/wDJRfjt/wBlAs//AFFdBoA9VoAKACgAoAKACgAoAKACgAoAKACgAoAKACgDyrxH/wAnT/Dz/sn/AIy/9OPhygD1WgAoAKACgAoAKACgAoAKACgAoAKACgAoAKAPKv2lv+SdaR/2UDwJ/wCpVpdAHqtABQAUAFABQAUAFABQAUAFABQAUAFABQAUAFAHlX7J3/JrHwb/AOyf+Hv/AE3QUAeq0AFABQAUAFABQAUAFABQAUAFABQAUAFABQB5V8G/+Si/Hb/soFn/AOoroNAHqtABQAUAFABQAUAFABQAUAFABQAUAFABQAUAFAHlX7S3/JOtI/7KB4E/9SrS6APVaACgAoAKACgAoAKACgAoAKACgAoAKACgAoAKAPKv2Tv+TWPg3/2T/wAPf+m6CgD1WgAoAKACgAoAKACgAoAKACgAoAKACgAoAKAPKvg3/wAlF+O3/ZQLP/1FdBoA9VoAKACgAoAKACgAoAKACgAoAKACgAoAKACgDyrxH/ydP8PP+yf+Mv8A04+HKAPVaACgAoAKACgAoAKACgAoAKACgAoAKACgAoA8q8R/8nT/AA8/7J/4y/8ATj4coA9VoAKACgAoAKACgAoAKACgAoAKACgDyr9k7/k1j4N/9k/8Pf8ApugoA9VoAKACgAoAKACgAoAKACgAoAKACgAoAKACgAoAKACgAoA8q+Mn/JRfgT/2UC8/9RXXqAPVaACgAoAKACgAoAKACgAoAKACgAoAKACgAoAKACgAoAKACgDyr4N/8lF+O3/ZQLP/ANRXQaAPVaACgAoAKACgAoAKACgAoAKACgAoAKACgAoA8K+LPxC8A/DX9pL4b678RvHHh/wrps/gfxhaRXmt6nDYwSTtf+HmWJZJmVS5VHYKDnCMexoA6D/hrH9lj/o5b4Vf+Flp3/x6gA/4ax/ZY/6OW+FX/hZad/8AHqAD/hrH9lj/AKOW+FX/AIWWnf8Ax6gDtfBXxC8A/ErSpdd+HPjjw/4q02C4a0lvNE1OG+gjnVVZomkhZlDhXRipOcOp7igDoKACgAoAKACgAoAKACgDyr4yf8lF+BP/AGUC8/8AUV16gD1WgAoAKACgAoAKACgAoAKACgAoAKACgAoAKACgDyrxH/ydP8PP+yf+Mv8A04+HKAPVaACgAoAKACgAoAKACgAoAKACgAoAKACgAoA8q/aW/wCSdaR/2UDwJ/6lWl0Aeq0AFABQAUAFABQAUAFABQAUAFABQAUAFABQAUAFAHlXwb/5KL8dv+ygWf8A6iug0Aeq0AFABQAUAFABQAUAFABQAUAFABQAUAFABQB5V4j/AOTp/h5/2T/xl/6cfDlAHqtABQAUAFABQAUAFABQAUAFABQAUAFABQAUAeVftLf8k60j/soHgT/1KtLoA9VoAKACgAoAKACgAoAKACgAoAKACgAoAKACgAoA8q/ZO/5NY+Df/ZP/AA9/6boKAPVaACgAoAKACgAoAKACgAoAKACgAoAKACgAoA8q+Df/ACUX47f9lAs//UV0GgD1WgAoAKACgAoAKACgAoAKACgAoAKACgAoAKACgDyr9pb/AJJ1pH/ZQPAn/qVaXQB6rQAUAFABQAUAFABQAUAFABQAUAFABQAUAFABQB5V+yd/yax8G/8Asn/h7/03QUAeq0AFABQAUAFABQAUAFABQAUAFABQAUAFABQB5V8G/wDkovx2/wCygWf/AKiug0Aeq0AFABQAUAFABQAUAFABQAUAFABQAUAFABQB5V4j/wCTp/h5/wBk/wDGX/px8OUAeq0AFABQAUAFABQAUAFABQAUAFABQAUAFABQB5V4j/5On+Hn/ZP/ABl/6cfDlAHqtABQAUAFABQAUAFABQAUAFABQAUAeVfsnf8AJrHwb/7J/wCHv/TdBQB6rQAUAFABQAUAFABQAUAFABQAUAFABQAUAFABQAUAFABQB5V8ZP8AkovwJ/7KBef+orr1AHqtABQAUAFABQAUAFABQAUAFABQAUAFABQAUAFABQAUAFABQB5V8G/+Si/Hb/soFn/6iug0Aeq0AFABQAUAFABQAUAFABQAUAFABQAUAFABQAUAFABQAUAeVfBv/kovx2/7KBZ/+oroNAHqtABQAUAFABQAUAFABQB5V8ZP+Si/An/soF5/6iuvUAeq0AFABQAUAFABQAUAFABQAUAFABQAUAFABQAUAeVeI/8Ak6f4ef8AZP8Axl/6cfDlAHqtABQAUAFABQAUAFABQAUAFABQAUAFABQAUAeVftLf8k60j/soHgT/ANSrS6APVaACgAoAKACgAoAKACgAoAKACgAoAKACgAoAKACgDyr4N/8AJRfjt/2UCz/9RXQaAPVaACgAoAKACgAoAKA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PPPHfxnsPBWvP4csPA3izxXe2Onrq+rroFrBL/ZVizOqTzCaaIyFjFNthtxNOwibbGflzMJqcnfSKaTk/hTdtNLt2TUpWTUU05W5o3pwaSt8Ur2V7N23d3aKV2leUopu9rqMnHM8UftE+HfDOo6qsfgzxbq+heG1hbxJ4i0+1tzYaIJIlm/frLMlzLshkjlk+zwzeWjgtg5A0pxc5qEvdTlyJvZyvy2Vru3O1HmaUFK95WjNxl3cV7NOUmlLlSfNyvZ2dtWk2oK9R2VotygpZvhz4x/Cb4faRrfww8L6JrNrZfCWTQvCqWCoJN0FyltDZtbyyykzRKJo0d3beCjZBypbODdSnCpBX5puCXW6k43d9lJxai72dpLeMkiTjGTV1ZU3Vv0cVFyaT6tJJtdOaGtpI0/Bvxy1rxf45u/Ak3wF+IOhT6Z5J1K+1K50JrWyWaN3iZ/s+pSyOHCEDy43IJG4KORpSSqwlNOyTcdb/Eoxk1pfW04u+2u90xVn7Kap7tpS0/lcpRT1tpeMtN7LbVX9VqRhQAUAFABQAUAFABQAUAFABQAUAebeMPib4vi8cP8ADb4WeBtM8Sa7Y6dDq+rS6xrj6Vp9jbTSSRwIZora5leeRoZSsYh2hI3ZnUlFeafNV55xXuxfK33k0pWStraLTk21bmhbmu+WqijSjDmfvTu0u0Vo5PXRN+7G17tS25WY5+N3jLULbw/4c0H4TyRfEDWkv5bjQde1U6faWENjIkVzcPeJBM0sDSSwrA8UDmUSq22MCQx0v3r5qGsUlJ83uuPM5KMXFc3vtxlpfltGUlNpw55f7qL9tvzcqtqpaczkm7e6o2u7c0ZSjCUVJu3EXH7RGi/DC8ubu/8AhLeWXiTxF48Gl+O7S01U3QsZotESU6pAzKPtNsNPsLdgqJC7IjkxiYPGzpSp1ZQlzctNxm5SdlySg4xcZ6tJc043le0YSjUlaLdnUhUpUqkmryioNJXfOptpcul3K6lHltd1IuKumpP0PXvi54vm8YeI/Bfw48GaBrt3oGiaRry3GqeI5dPtrq3vXvVIV4bO5IKfYlI+UhxL1Xb82OInPDYeriKkbKnOUZLr7sIz0Xf3rWdrWvfoXCMKkqMYyv7WLcWttJRW99mpXur7WtrdXPgN8RfHnxX8BaV8QvF3gfQPDVj4h02z1XSYdN8RTapK0E8XmYuBJZ2widQyDCGQEluRgZ7sTh/qs5UZO8otp9tOz379F03vpzRm5ykktE2vO8ZOL07aaO/yR6TXMahQAUAFABQAUAFABQAUAFABQBm+JPEWjeEfD+peKfEV6tnpekWkt9eXBVmEUMalnbaoLNgA8AEnoATUVKipx5mm9kkldtt2SSWrbbSS6sunTlVkoR3fyXzb0S7t6LqeeQ/tBaZbaHqms+LPht458LS2EVpLaafqdhbyXOqi7l8m1S2+yzzRmWSbEfkyPHKhZTIkasGq5KSSilefNy8qave1978jjZSbmpOCUZNySVyIuM/eT/d2cubW1lu7W51o1ZOKlK9oqUk0ua8Q/Hf4b+H57r4ofET4c+MPDfifwRDb6LNp97FBNe2um63eWyC4VbS5ltZ4HmsYyzJI8ifZZFCqSVeoqM5U4qS96Tg3qlGShzvmbSslC0nJXik9XeM+UtO024v3YuS686VlaNr3ldpcrtK7i7WnBy2/Hn7R2n+Cv+EgnsPhf4z8VWXhaeG31W90WTShFAZbeCeJh9qvYHkVluUAKK3KtnA2ls4OUpKPK1eapq/WblGKXlrJK7stdXoxycIw9pzJr2ftNNfcXPd9nZU5Oyu2rWvc9H8Ka5qfiLRIdW1fwdq/he6lZw+matLaSXMQDEAs1pPPCQwG4bZCcEZwcgaSio2s7/fp5apfhp5kRk22mrW/Hz/TW23Y2KkoKACgAoAKACgAoAKACgAoAKACgAoA8q8R/wDJ0/w8/wCyf+Mv/Tj4coA9VoAKACgAoAKACgAoAKACgAoAKACgDyr9k7/k1j4N/wDZP/D3/pugoA9VoAKACgAoAKACgAoAKACgAoAKACgAoAKACgAoAKACgAoA8q+Mn/JRfgT/ANlAvP8A1FdeoA9VoAKACgAoAKACgAoAKACgAoAKACgAoAKACgAoAKACgAoAKAPKvg3/AMlF+O3/AGUCz/8AUV0GgD1WgAoAKACgAoAKACgAoAKACgAoAKACgAoAKACgAoAKACgDyr4N/wDJRfjt/wBlAs//AFFdBoA9VoAKACgAoAKACgAoAKAPKvjJ/wAlF+BP/ZQLz/1FdeoA9VoAKACgAoAKACgAoAKACgAoAKACgAoAKACgAoA8q8R/8nT/AA8/7J/4y/8ATj4coA9VoAKACgAoAKACgAoAKACgAoAKACgAoAKACgDyr9pb/knWkf8AZQPAn/qVaXQB6rQAUAFABQAUAFABQAUAFABQAUAFABQAUAFABQAUAeVfBv8A5KL8dv8AsoFn/wCoroNAHqtABQAUAFABQAUAFABQAUAFABQAUAFABQAUAeVeI/8Ak6f4ef8AZP8Axl/6cfDlAHqtABQAUAFABQAUAFABQAUAFABQAUAFABQAUAeVftLf8k60j/soHgT/ANSrS6APVaACgAoAKACgAoAKACgAoAKACgAoAKACgAoAKAPKv2Tv+TWPg3/2T/w9/wCm6CgD1WgAoAKACgAoAKACgAoAKACgAoAKACgAoAKAPKvg3/yUX47f9lAs/wD1FdBoA9VoAKACgAoAKACgAoAKACgAoAKACgAoAKACgAoA8q/aW/5J1pH/AGUDwJ/6lWl0Aeq0AFABQAUAFABQAUAFABQAUAFABQAUAFAHk3jHwn8YdE+IWq+OPhDbeDr/AP4SfR7XTL+LxHfXVqNPuLV5jBdRiCGX7UpW6kDwFoCfKTEw3ErNLnipUW0oSmp3tdpuMYTXLdJ3jCDj70bPmvdNWc1CUo1rXlGPLa9lKKcpR96z5WnKevLK6ktuS0ud8U/Cf4yyweOvBnhm78HXGgfE0mXVdYu7i5trzR5ZrOKzvGtrJYpUugyQiSNXuIdjOVYyBclqEKkY4eqrUoSbWt24uo6rg/hs3KUo+0T0Uk+S8LTdOrUw1VYylZ1fdvdNR5oRUFPdu3LGN6el+V/vFz3hha7+z7qvjWxufF/w88WeHZIta8XaR4i0u9juXntr/wAOiHSjLCZY1ILOdOSaJk3qSkXzBXfGtKo41aFSp9mU3PzvVqVYtf3ouSWuijKol8SZg6UY0KlGn/z65IN9/Zum+b+607u32owk0+Wx7P4b8Hano/xH8Z+MLme1az8RRaYlqkbMZUNtFIj7wVAGS4xgnvnFZUf3dGdN7upKfydOjD77038mtd0tKq568ai2VOMPmp1Zfdaa+d9Nr9jTGFABQAUAFABQAUAFABQAUAFABQB5b4s8J/FDQPiNdfEr4VWnhnWjrelWuk6vouvanPpcebaSZ4LuG6htrk7gLiWN4mhwwMbCRChWSaTlSU6VrxlLn31UuWMZaW1Uoxj1Ti4/a5vdqooVFCa0nG8X/ei9Ut9HGTk1vfnle2hkP4B+OWnz+HfiTFrvhXxF48sLbULHVNMvWl0/Sp7K8nimFtb3MUMssP2ZoIgkzwStMokDqhkVorj+4vCHvKSipN+63KHO4zSV0l+8nHk/lcXzuUG6kSSrR5prllGTcLapRlyqcHe1+bkjJztpONoxUJOKzdN+Bnj688b+HPib4r1XQ21v/hM5fE2t2lpNM1tZ2g0S5023srR2jDTlDLGzSukO8tKwVPljDw8KVBOn8SlCopNr4p1JUm3a7tFQpqCV3pFO15OzryliKU01Z/ulFbpRpzc3d6aycpPayuo68vM7/wAMfgZ4m+HnxI8fay2u6fd+FdZ0PS9G8MWv7wXWnQW0l9I1vMSNrRI16EiZTkRqqMMpufnrwnXyyrg5O9STl7z6p04Qi5Pfm920nq5W52+aTS2nUTxlHER0jHmbX96U4yly+Ts3bTlbcUlFJLuPgp4L1T4b/B7wR8PtcuLWfUfDXh/T9Ju5bR2aF5oIEjdoyyqxUlTglQcdQK9HH144rE1K0NpNvU5acHByv1lN/KUnJfg9TtK5DQKACgAoAKACgAoAKACgAoAKAOZ+JnguP4jfD7xF4EkvzYjXtNnsFuhH5nkNIhCybMjdtODtyM4xkVnU9pHlqUbc8JRnG+3NCSnG9tbXSvboVHkalCqrwkpRkr2bjJOMkn0dm7Ppuec6t4R/aG+Ifhua28bJ8PNA1DSJ9K1XRIdKu77UYrnU7K6W4MlxNJFbmGCXy1j8pIpHQMz+a+AlbOSp1I4mkvejJ2i3pyShKEouVm3JqcrS5UotJuMr2WfIpwlhqjvFpJytq5KUZQlyXsuWUFJx53z35eaNuaWLrHw18d+OfFEureP73wTo3inVbjw9PY+HdP1ia9jXR9F1WO6u5xNLbwyTuzXaoQLdY4y0ClsyFqVKFKnOLl7ycpuV10dGdKMUrtOzk5Nu11Jxt7icnUnUq03Da0ZKNnreUoOTe1vgikle1nJyfMowXTP2dfGWk+CPin4Jh13SJ7bxTqlrJ4aZ3lU2mnQW9rFFb3B2H5oxA0ald25FjJwxbBRlKMMP7V3nCtCpJ78yjUpyvd6ucowvK+jqNvRPQxMVUdZU9IyozppdpTVbtooKVX3UvhgrWdrv6FpDCgAoAKACgAoAKACgAoAKACgAoAKACgDyrxH/AMnT/Dz/ALJ/4y/9OPhygD1WgAoAKACgAoAKACgAoAKACgAoAKAPKv2Tv+TWPg3/ANk/8Pf+m6CgD1WgAoAKACgAoAKACgAoAKACgAoAKACgAoAKACgAoAKACgDyr4yf8lF+BP8A2UC8/wDUV16gD1WgAoAKACgAoAKACgAoAKACgAoAKACgAoAKACgAoAKACgAoA8q+Df8AyUX47f8AZQLP/wBRXQaAPVaACgAoAKACgAoAKACgAoAKACgAoAKACgAoAKACgAoAKAPKvg3/AMlF+O3/AGUCz/8AUV0GgD1WgAoAKACgAoAKACgAoA8q+Mn/ACUX4E/9lAvP/UV16gD1WgAoAKACgAoAKACgAoAKACgAoAKACgAoAKACgDyrxH/ydP8ADz/sn/jL/wBOPhygD1WgAoAKACgAoAKACgAoAKACgAoAKACgAoAKAPKv2lv+SdaR/wBlA8Cf+pVpdAHqtABQAUAFABQAUAFABQAUAFABQAUAFABQAUAFABQB5V8G/wDkovx2/wCygWf/AKiug0Aeq0AFABQAUAFABQAUAFABQAUAFABQAUAFABQB5V4j/wCTp/h5/wBk/wDGX/px8OUAeq0AFABQAUAFABQAUAFABQAUAFABQAUAFABQB5V+0t/yTrSP+ygeBP8A1KtLoA9VoAKACgAoAKACgAoAKACgAoAKACgAoAKACgAoA8q/ZO/5NY+Df/ZP/D3/AKboKAPVaACgAoAKACgAoAKACgAoAKACgAoAKACgAoA8q+Df/JRfjt/2UCz/APUV0GgD1WgAoAKACgAoAKACgAoAKACgAoAKACgAoAKACgDyr9pb/knWkf8AZQPAn/qVaXQB6rQAUAFABQAUAFABQAUAFABQAUAFABQAUAFABQB5V+yd/wAmsfBv/sn/AIe/9N0FAHqtABQAUAFABQAUAFABQAUAFABQAUAFABQAUAeVfBv/AJKL8dv+ygWf/qK6DQB6rQAUAFABQAUAFABQAUAFABQAUAFABQAUAFAHlXiP/k6f4ef9k/8AGX/px8OUAeq0AFABQAUAFABQAUAFABQAUAFABQAUAFABQB5V4j/5On+Hn/ZP/GX/AKcfDlAHqtABQAUAFABQAUAFABQAUAFABQAUAeVfsnf8msfBv/sn/h7/ANN0FAHqtABQAUAFABQAUAFABQAUAFABQAUAFABQAUAFABQAUAFAHlXxk/5KL8Cf+ygXn/qK69QB6rQAUAFABQAUAFABQAUAFABQAUAFABQAUAFABQAUAFABQAUAeVfBv/kovx2/7KBZ/wDqK6DQB6rQAUAFABQAUAFABQAUAFABQAUAFABQAUAFABQAUAFABQB5V8G/+Si/Hb/soFn/AOoroNAHqtABQAUAFABQAUAFABQB5V8ZP+Si/An/ALKBef8AqK69QB6rQAUAFABQAUAFABQAUAFABQAUAFABQAUAFABQB5V4j/5On+Hn/ZP/ABl/6cfDlAHqtABQAUAFABQAUAFABQAUAFABQAUAFABQAUAeVftLf8k60j/soHgT/wBSrS6APVaACgAoAKACgAoAKACgAoAKACgAoAKACgAoAKACgDyr4N/8lF+O3/ZQLP8A9RXQaAPVaACgAoAKACgAoAKACgAoAKACgAoAKACgAoA8q8R/8nT/AA8/7J/4y/8ATj4coA9VoAKACgAoAKACgAoAKACgAoAKACgAoAKACgDyr9pb/knWkf8AZQPAn/qVaXQB6rQAUAFABQAUAFABQAUAFABQAUAFABQAUAFABQB5V+yd/wAmsfBv/sn/AIe/9N0FAHqtABQAUAFABQAUAFABQAUAFABQAUAFABQAUAeVfBv/AJKL8dv+ygWf/qK6DQB6rQAUAFABQAUAFABQAUAFABQAUAFABQAUAFABQB5V+0t/yTrSP+ygeBP/AFKtLoA9VoAKACgAoAKACgAoAKACgAoAKACgAoAKACgAoA8q/ZO/5NY+Df8A2T/w9/6boKAPVaACgAoAKACgAoAKACgAoAKACgAoAKACgAoA8q+Df/JRfjt/2UCz/wDUV0GgD1WgAoAKACgAoAKACgAoAKACgAoAKACgAoAKAPKvEf8AydP8PP8Asn/jL/04+HKAPVaACgAoAKACgAoAKACgAoAKACgAoAKACgAoA8q8R/8AJ0/w8/7J/wCMv/Tj4coA9VoAKACgAoAKACgAoAKACgAoAKACgDyr9k7/AJNY+Df/AGT/AMPf+m6CgD1WgAoAKACgAoAKACgAoAKACgAoAKACgAoAKACgAoAKACgDyr4yf8lF+BP/AGUC8/8AUV16gD1WgAoAKACgAoAKACgAoAKACgAoAKACgAoAKACgAoAKACgAoA8q+Df/ACUX47f9lAs//UV0GgD1WgAoAKACgAoAKACgAoAKACgAoAKACgAoAKACgAoAKACgDyr4N/8AJRfjt/2UCz/9RXQaAPVaACgAoAKACgAoAKACgDyr4yf8lF+BP/ZQLz/1FdeoA9VoAKACgAoAKACgAoAKACgAoAKACgAoAKACgAoA8q8R/wDJ0/w8/wCyf+Mv/Tj4coA9VoAKACgAoAKACgAoAKACgAoAKACgAoAKACgDyr9pb/knWkf9lA8Cf+pVpdAHqtABQAUAFABQAUAFABQAUAFABQAUAFABQAUAFABQB5V8G/8Akovx2/7KBZ/+oroNAHqtABQAUAFABQAUAFABQAUAFABQAUAFABQAUAeVeI/+Tp/h5/2T/wAZf+nHw5QB6rQAUAFABQAUAFABQAUAFABQAUAFABQAUAFAHlX7S3/JOtI/7KB4E/8AUq0ugD1WgAoAKACgAoAKACgAoAKACgAoAKACgAoAKACgDyr9k7/k1j4N/wDZP/D3/pugoA9VoAKACgAoAKACgAoAKACgAoAKACgAoAKACgDyr4N/8lF+O3/ZQLP/ANRXQaAPVaACgAoAKACgAoAKACgAoAKACgAoAKACgAoAKAPKv2lv+SdaR/2UDwJ/6lWl0Aeq0AFABQAUAFABQAUAFABQAUAFABQAUAFABQAUAeVfsnf8msfBv/sn/h7/ANN0FAHqtABQAUAFABQAUAFABQAUAFABQAUAFABQAUAeVfBv/kovx2/7KBZ/+oroNAHqtABQAUAFABQAUAFABQAUAFABQAUAFABQAUAeVeI/+Tp/h5/2T/xl/wCnHw5QB6rQAUAFABQAUAFABQAUAFABQAUAFABQAUAFAHlXiP8A5On+Hn/ZP/GX/px8OUAeq0AFABQAUAFABQAUAFABQAUAFABQB5V+yd/yax8G/wDsn/h7/wBN0FAHqtABQAUAFABQAUAFABQAUAFABQAUAFABQAUAFABQAUAFAHlXxk/5KL8Cf+ygXn/qK69QB6rQAUAFABQAUAFABQAUAFABQAUAFABQAUAFABQAUAFABQAUAeVfBv8A5KL8dv8AsoFn/wCoroNAHqtABQAUAFABQAUAFABQAUAFABQAUAFABQAUAFABQAUAFAHlXwb/AOSi/Hb/ALKBZ/8AqK6DQB6rQAUAFABQAUAFABQAUAeVfGT/AJKL8Cf+ygXn/qK69QB6rQAUAFABQAUAFABQAUAFABQAUAFABQAUAFABQB5V4j/5On+Hn/ZP/GX/AKcfDlAHqtABQAUAFABQAUAFABQAUAFABQAUAFABQAUAeVftLf8AJOtI/wCygeBP/Uq0ugD1WgAoAKACgAoAKACgAoAKACgAoAKACgAoAKACgAoA8q+Df/JRfjt/2UCz/wDUV0GgD1WgAoAKACgAoAKACgAoAKACgAoAKACgAoAKAPKvEf8AydP8PP8Asn/jL/04+HKAPVaACgAoAKACgAoAKACgAoAKACgAoAKACgAoA8q/aW/5J1pH/ZQPAn/qVaXQB6rQAUAFABQAUAFABQAUAFABQAUAFABQAUAFABQB5V+yd/yax8G/+yf+Hv8A03QUAeq0AFABQAUAFABQAUAFABQAUAFABQAUAFABQB5V8G/+Si/Hb/soFn/6iug0Aeq0AFABQAUAFABQAUAFABQAUAFABQAUAFABQAUAeVftLf8AJOtI/wCygeBP/Uq0ugD1WgAoAKACgAoAKACgAoAKACgAoAKACgAoAKACgDyr9k7/AJNY+Df/AGT/AMPf+m6CgD1WgAoAKACgAoAKACgAoAKACgAoAKACgAoAKAPKvg3/AMlF+O3/AGUCz/8AUV0GgD1WgAoAKACgAoAKACgAoAKACgAoAKACgAoAKAPKvEf/ACdP8PP+yf8AjL/04+HKAPVaACgAoAKACgAoAKACgAoAKACgAoAKACgAoA8q8R/8nT/Dz/sn/jL/ANOPhygD1WgAoAKACgAoAKACgAoAKACgAoAKAPKv2Tv+TWPg3/2T/wAPf+m6CgD1WgAoAKACgAoAKACgAoAKACgAoAKACgAoAKACgAoAKACgDyr4yf8AJRfgT/2UC8/9RXXqAPVaACgAoAKACgAoAKACgAoAKACgAoAKACgAoAKACgAoAKACgDyr4N/8lF+O3/ZQLP8A9RXQaAPVaACgAoAKACgAoAKACgAoAKACgAoAKACgAoAKACgAoAKAPKvg3/yUX47f9lAs/wD1FdBoA9VoAKACgAoAKACgAoAKAPKvjJ/yUX4E/wDZQLz/ANRXXqAPVaACgAoAKACgAoAKACgAoAKACgAoAKACgAoAKAPKvEf/ACdP8PP+yf8AjL/04+HKAPVaACgAoAKACgAoAKACgAoAKACgAoAKACgAoA8q/aW/5J1pH/ZQPAn/AKlWl0Aeq0AFABQAUAFABQAUAFABQAUAFABQAUAFABQAUAFAHlXwb/5KL8dv+ygWf/qK6DQB6rQAUAFABQAUAFABQAUAFABQAUAFABQAUAFAHlXiP/k6f4ef9k/8Zf8Apx8OUAeq0AFABQAUAFABQAUAFABQAUAFABQAUAFABQB5V+0t/wAk60j/ALKB4E/9SrS6APVaACgAoAKACgAoAKACgAoAKACgAoAKACgAoAKAPKv2Tv8Ak1j4N/8AZP8Aw9/6boKAPVaACgAoAKACgAoAKACgAoAKACgAoAKACgAoA8q+Df8AyUX47f8AZQLP/wBRXQaAPVaACgAoAKACgAoAKACgAoAKACgAoAKACgAoAKAPKv2lv+SdaR/2UDwJ/wCpVpdAHqtABQAUAFABQAUAFABQAUAFABQAUAFABQAUAFAHlX7J3/JrHwb/AOyf+Hv/AE3QUAeq0AFABQAUAFABQAUAFABQAUAFABQAUAFABQB5V8G/+Si/Hb/soFn/AOoroNAHqtABQAUAFABQAUAFABQAUAFABQAUAFABQAUAeVeI/wDk6f4ef9k/8Zf+nHw5QB6rQAUAFABQAUAFABQAUAFABQAUAFABQAUAFAHlXiP/AJOn+Hn/AGT/AMZf+nHw5QB6rQAUAFABQAUAFABQAUAFABQAUAFAHlX7J3/JrHwb/wCyf+Hv/TdBQB6rQAUAFABQAUAFABQAUAFABQAUAFABQAUAFABQAUAFABQB5V8ZP+Si/An/ALKBef8AqK69QB6rQAUAFABQAUAFABQAUAFABQAUAFABQAUAFABQAUAFABQAUAeVfBv/AJKL8dv+ygWf/qK6DQB6rQAUAFABQAUAFABQAUAFABQAUAFABQAUAFABQAUAFABQB5V8G/8Akovx2/7KBZ/+oroNAHqtABQAUAFABQAUAFABQB5V8ZP+Si/An/soF5/6iuvUAeq0AFABQAUAFABQAUAFABQAUAFABQAUAFABQAUAeVeI/wDk6f4ef9k/8Zf+nHw5QB6rQAUAFABQAUAFABQAUAFABQAUAFABQAUAFAHlX7S3/JOtI/7KB4E/9SrS6APVaACgAoAKACgAoAKACgAoAKACgAoAKACgAoAKACgDyr4N/wDJRfjt/wBlAs//AFFdBoA9VoAKACgAoAKACgAoAKACgAoAKACgAoAKACgDyrxH/wAnT/Dz/sn/AIy/9OPhygD1WgAoAKACgAoAKACgAoAKACgAoAKACgAoAKAPKv2lv+SdaR/2UDwJ/wCpVpdAHqtABQAUAFABQAUAFABQAUAFABQAUAFABQAUAFAHlX7J3/JrHwb/AOyf+Hv/AE3QUAeq0AFABQAUAFABQAUAFABQAUAFABQAUAFABQB5V8G/+Si/Hb/soFn/AOoroNAHqtABQAUAFABQAUAFABQAUAFABQAUAFABQAUAFAHlX7S3/JOtI/7KB4E/9SrS6APVaACgAoAKACgAoAKACgAoAKACgAoAKACgAoAKAPH9J/ZT+EugaVZaFoWofErTtN063jtLOztPil4ohgtoI1CxxRxrqAVEVQFCgAAAAUAW/wDhmn4df9DH8Vf/AA7Hir/5Y0AH/DNPw6/6GP4q/wDh2PFX/wAsaAD/AIZp+HX/AEMfxV/8Ox4q/wDljQAf8M0/Dr/oY/ir/wCHY8Vf/LGgA/4Zp+HX/Qx/FX/w7Hir/wCWNAB/wzT8Ov8AoY/ir/4djxV/8saAD/hmn4df9DH8Vf8Aw7Hir/5Y0AH/AAzT8Ov+hj+Kv/h2PFX/AMsaAD/hmn4df9DH8Vf/AA7Hir/5Y0AH/DNPw6/6GP4q/wDh2PFX/wAsaAD/AIZp+HX/AEMfxV/8Ox4q/wDljQBz+ieCrH4a/tJeEtC8NeJPGs+m634H8T3d9Z634y1fWoJJ7a/0JYJVjv7mZY3Rbq4UMgU4lYHNAHutABQAUAeVfBv/AJKL8dv+ygWf/qK6DQB6rQAUAFAHzV+z18EvC/jn4BfDTxr4p8ZfFW91rxB4P0bVNRuf+FqeJ4/Pup7KKSWTYl+qLud2OFAUZwABxQB6B/wzT8Ov+hj+Kv8A4djxV/8ALGgA/wCGafh1/wBDH8Vf/DseKv8A5Y0AH/DNPw6/6GP4q/8Ah2PFX/yxoAP+Gafh1/0MfxV/8Ox4q/8AljQAf8M0/Dr/AKGP4q/+HY8Vf/LGgA/4Zp+HX/Qx/FX/AMOx4q/+WNAB/wAM0/Dr/oY/ir/4djxV/wDLGgA/4Zp+HX/Qx/FX/wAOx4q/+WNAB/wzT8Ov+hj+Kv8A4djxV/8ALGgA/wCGafh1/wBDH8Vf/DseKv8A5Y0AH/DNPw6/6GP4q/8Ah2PFX/yxoA1fB3wL+H/gbxUnjXSH8V3utQ6fcaXDc674x1jWvItZ5IJJo4kvrqZI972tuWKgMfKUZxxQB6BQAUAFABQAUAFABQAUAFABQAUAFABQAUAFAHlXiP8A5On+Hn/ZP/GX/px8OUAeq0AFABQAUAFABQAUAFABQAUAFABQB5V+yd/yax8G/wDsn/h7/wBN0FAHqtABQAUAFABQAUAFABQAUAFABQAUAFABQAUAFABQAUAFAHlXxk/5KL8Cf+ygXn/qK69QB6rQAUAFABQAUAFABQAUAFABQAUAFABQAUAFABQAUAFABQAUAeVfBv8A5KL8dv8AsoFn/wCoroNAHqtABQAUAFABQAUAFABQAUAFABQAUAFABQAUAFABQAUAFAHlXwb/AOSi/Hb/ALKBZ/8AqK6DQB6rQAUAFABQAUAFABQAUAeVfGT/AJKL8Cf+ygXn/qK69QB6rQAUAFABQAUAFABQAUAFABQAUAFABQAUAFABQB5V4j/5On+Hn/ZP/GX/AKcfDlAHqtABQAUAFABQAUAFABQAUAFABQAUAFABQAUAeVftLf8AJOtI/wCygeBP/Uq0ugD1WgAoAKACgAoAKACgAoAKACgAoAKACgAoAKACgAoA8q+Df/JRfjt/2UCz/wDUV0GgD1WgAoAKACgAoAKACgAoAKACgAoAKACgAoAKAPKvEf8AydP8PP8Asn/jL/04+HKAPVaACgAoAKACgAoAKACgAoAKACgAoAKACgAoA8q/aW/5J1pH/ZQPAn/qVaXQB6rQAUAFABQAUAFABQAUAFABQAUAFABQAUAFABQB5V+yd/yax8G/+yf+Hv8A03QUAeq0AFABQAUAFABQAUAFABQAUAFABQAUAFABQB5V8G/+Si/Hb/soFn/6iug0Aeq0AFABQAUAFABQAUAFABQAUAFABQAUAFABQAUAeVftLf8AJOtI/wCygeBP/Uq0ugD1WgAoAKACgAoAKACgAoAKACgAoAKACgAoAKACgAoAKACgAoAKACgAoAKACgAoAKACgDyrxH/ydP8ADz/sn/jL/wBOPhygD1WgAoAKAPKvg3/yUX47f9lAs/8A1FdBoA9VoAKACgDyr9k7/k1j4N/9k/8AD3/pugoA9VoAKACgAoAKACgAoAKACgAoAKACgAoAKACgAoAKACgAoAKACgAoAKACgAoAKACgDyrxH/ydP8PP+yf+Mv8A04+HKAPVaACgAoAKACgAoAKACgAoAKACgAoA8q/ZO/5NY+Df/ZP/AA9/6boKAPVaACgAoAKACgAoAKACgAoAKACgAoAKACgAoAKACgAoAKAPKvjJ/wAlF+BP/ZQLz/1FdeoA9VoAKACgAoAKACgAoAKACgAoAKACgAoAKACgAoAKACgAoAKAPKvg3/yUX47f9lAs/wD1FdBoA9VoAKACgAoAKACgAoAKACgAoAKACgAoAKACgAoAKACgAoA8q+Df/JRfjt/2UCz/APUV0GgD1WgAoAKACgAoAKACgAoA8q+Mn/JRfgT/ANlAvP8A1FdeoA9VoAKACgAoAKACgAoAKACgAoAKACgAoAKACgAoA8q8R/8AJ0/w8/7J/wCMv/Tj4coA9VoAKACgAoAKACgAoAKACgAoAKACgAoAKACgDyr9pb/knWkf9lA8Cf8AqVaXQB6rQAUAFABQAUAFABQAUAFABQAUAFABQAUAFABQAUAeVfBv/kovx2/7KBZ/+oroNAHqtABQAUAFABQAUAFABQAUAFABQAUAFABQAUAeVeI/+Tp/h5/2T/xl/wCnHw5QB6rQAUAFABQAUAFABQAUAFABQAUAFABQAUAFAHlX7S3/ACTrSP8AsoHgT/1KtLoA9VoAKACgAoAKACgAoAKACgAoAKACgAoAKACgAoA8q/ZO/wCTWPg3/wBk/wDD3/pugoA9VoAKACgAoAKACgAoAKACgAoAKACgAoAKACgDyr4N/wDJRfjt/wBlAs//AFFdBoA9VoAKACgAoAKACgAoAKACgAoAKACgAoAKACgAoA8q/aW/5J1pH/ZQPAn/AKlWl0Aeq0AFABQAUAFABQAUAFABQAUAFABQAUAFABQAUAFABQAUAFABQAUAFABQAUAFABQAUAeVeI/+Tp/h5/2T/wAZf+nHw5QB6rQAUAFAHlXwb/5KL8dv+ygWf/qK6DQB6rQAUAFAHlX7J3/JrHwb/wCyf+Hv/TdBQB6rQAUAFABQAUAFABQAUAFABQAUAFABQAUAFABQAUAFABQAUAFABQAUAFABQBxfxP8AiLN4Cs9Is9H8Ptr3iPxNqI0jQ9LFyLaOe5MUkrPNMVbyYI4oZJJJAjsFXCpI5VGlc1SqqNNa2cnfRKMbXb0fVxiklrKUVom5KmowpSrTdkrJd3J6RirtK73eukVKW0Tk7j43eMvCOl64Pij8KH0vWbB7CLSYtE1VtS07W5r2YW9tb297NBbbJ/PYJIksabFZZNzISVpfvbU6GtRvltL3V8LnzJ63goxk5NJyjyyXI70+ebcjc6ulNRcm1rZRtdNO1pNtKCvabkkpXUlHkvG3xi1b4dahqnjj4ufB/S7Hxp4W8Da9q3hx9H8UzX1hqNgjWkt/ZGeS1tzFcGS2sWO62cBAGjc/vUEOXNFxormqKUFy6K6qSUFJPspO0rpWbh/MmtsPRlWqU1PSM21fdqSi5Wa84puLTd+WV7Wjzdi3x8a+0vwDPoHhLzNT8b6rd6FLp2o3/wBlfSNRt9Pu7mSC4ZI5clZbMwsyAjD+Ym9dofepTvWlTw7Uo8kpxlspKM4Qs9G4u8mpJ6wlFwkuZO3Lh6sauGeIqXjyyhFrf45JXW11ZqcXopxcWrJpkPwq+Kvxj8d+NfEnhvxL8LfBuiad4R1X+xtVvbHxpdX8xuDZQXSGCB9LgWRCt1EpLSRkEPgNgblTjGdBV27KXNbTrGbg766L3W01fporu11ualVVFK7tGXyle3TfTbReZ7FUDCgAoAKACgAoAKACgDzzx38Z7DwVrz+HLDwN4s8V3tjp66vq66BawS/2VYszqk8wmmiMhYxTbYbcTTsIm2xn5czCanJ30imk5P4U3bTS7dk1KVk1FNOVuaN6cGkrfFK9lezdt3d2ildpXlKKbva6jJxzPFH7RPh3wzqOqrH4M8W6voXhtYW8SeItPtbc2GiCSJZv36yzJcy7IZI5ZPs8M3lo4LYOQNKcXOahL3U5cib2cr8tla7tztR5mlBSveVozcZd3FezTlJpS5Unzcr2dnbVpNqCvUdlaLcoKWb4c+Mfwm+H2ka38MPC+iaza2Xwlk0LwqlgqCTdBcpbQ2bW8sspM0SiaNHd23go2QcqWzg3UpwqQV+abgl1upON3fZScWou9naS3jJIk4xk1dWVN1b9HFRcmk+rSSbXTmhraSNPwb8cta8X+ObvwJN8BfiDoU+meSdSvtSudCa1slmjd4mf7PqUsjhwhA8uNyCRuCjkaUkqsJTTsk3HW/xKMZNaX1tOLvtrvdMVZ+ymqe7aUtP5XKUU9baXjLTey21V/VakYUAFABQAUAFABQAUAFABQAUAFABQAUAFABQA13SJGkkcKiAszE4AA6k1FSpGlBzm7JK79EOMXJqMd2eVaH+0Z4W1SyuvEGp+EvFmg+Fl0q51zT/EmpWEf2DVLC3AaSeEQyyTxZRldEuIoXkU5jV8Nipc0ISdSLjNcvuNe8+Z2SSV7yu0nC/OnJJxTuk1BzqKnTakrtXTVk1e927aKz9/4NL81pRcuf8AEPxu8ET2/wDwlfxL+Evjnw9qPgDTb3x9oVnqcVt9pvoIbSa0uJ7VbW7kjaRYb9ozBctG6m5RigIDK53hF3V5KUIuK1adSXLHa8ZJtSXuOVrf3ocxRj7ecVB+5K9pO6i7Ju2tpRfLqlKMW1e1+WfLva3+0To1paC88KeAfFnjFBoFp4nkXR/7PhaLT7jz9sjfbbu3+ZTbOGQZcFlAB+bbniakcKqs5v3Ke8lZxtZyTVtZJpNppO69UGGi8XGlyaSq8yUXo7xcE4vomnNJpvRpp7HWfDLx7efEjwzD4puPAHiLwpBdrHNZwa3LYPLcwPGrpMv2O5uFVSGxh2VwQcqBgnrr4eWGm6dT4k2muzTt6fc2c9CvHERVSn8LSafdP8fvS39bdbWBsFABQAUAFABQAUAFABQAUAFABQAUAFABQAUAFABQB5V8G/8Akovx2/7KBZ/+oroNAHqtABQAUAFABQAUAFABQAUAFABQAUAFABQAUAFABQBwHxF+JOt+G9f0TwH4F8J2/iTxb4ghur23tb3Uzp9ja2dsYxNcXNysUzxrumijQJDIzvIowqh3SYc1WcowWkEnJvpdtRS0d5SadlouWMm2mkpVNRp0lUm9W+WK6t7t7r3YrWT1s3FWvJHOy/G7xlp+lRaNrfwnksvH97rv/CPabox1UnS9Qm+zvc/aodSaBS1otvHI8kn2fzUaN4/JZ9gel++aVDV+82pe7yqDSk3bmum5RUGr8znFS5Gqns5f7pTlW2XLZrXmcnaMVfl95NPmi9VGMprmjyuXGat8crz4O2vjm71b4J7PiBd63oGo6lo2keIjeW2uf2jJbaTb3VldTxRfMiWkcTRPDABJCMnEgmYpyhVlTUb6zcZ6XcEoSqcySu5Jwi3FKzk4yileOt+zklJyaS5JTi76PkspRbt7rTcW90oyi027qPoGo/Gq81TX/Dfh34YeH9L8QzeLPC9/4l0y51HVpdOtyLa4sovJlK200kZYXpJPlllaLYUyxKvkm3VULPk9m73upRqc9pRaumrQvFq6kpJppavOMoujTrTuuaTjZrWLUZStJNqzTXLJbxd92rEfwL+KPxO+Ktne654r+HPhfw5o9tfalpUcmn+K7jU7mS7sr2S0lBik0+3VYi0MjK/mFsbcoCTtpRi6MKres4wklbpKPNq76NXWiTW+umpU5qeInQt8Ds352UlbTXR9bfM9YqBhQAUAFAHLfErx/p/wz8I3Hiq+0681J1ntrKy0+y2faL68uZkgt7ePeyoGeWRFyzBVBLMQATUvnlOFKkrzm7JN2WzbbetoxinKTs2op2Tdk7hGFpTqS5YRTbfZLsurbtGK6yaXU4s/GXx14JTVrz44/DC08OaVp2iXWupq/hzWZtcsdlsMzW87yWdq8E5UqY12MsvzgOGXaaco6whdz91JWS5nKSjFRbaXNzNJxly6SUk2lNwmlCdWUL2Slo238FlzNz6KKSd5JtKzTtePNkXnjzxHN4q8DXPxt+DlhoMc2pXF74RvtP8AFD6g9lqv9m3aeRfxiCFIZZLOa7RfLe6h37hvDCF3yr1Fh6dVSs6kISmkvhnyK8lGTSldL3tYK8FKWnK0Kj/tCjVhf2bcVd6SSm1GLcdVZtpO0m1KUVZptxg8G/tW2fi/4K+H/isPA8+n6lquraBpV9oFzfr5lj/at1bRQzCZUIljMN3HOhCrvHyHy3DhO6ph3DE08PF3cnKL/uzhTlOUWu6cbecZRqK8ZRvDlaOJb3oqT/xKLaTT7NppvW04yjq4s0fDvxZ+OWr/ABc1P4X6j8JPAtpFolnp2qahqEHju8nYWV5Ncxo0MJ0lBJMv2SUmNnReUAkOSRhhl7Wk6tTRKTi7a+8oRlptp7yV9Hu7aJPTFL2MoKnrzqTjfTSLSd97PW6Sv6ntVSIKACgAoAKACgAoAKACgAoAKACgAoAKAPNNf0nVZv2kvAuuw6Zdvptn4H8WWlxeLCxghnmv9AaKJ5MbVd1gmZVJywikIztOAD0ugAoAKACgAoAKACgAoAKACgAoAKACgDG8Z+LdF8BeEtZ8beI52h0vQbGfUbx0XcwiiQu21f4mIGAOpJA71nUm4LRNttJJbuUmlFLZXbaSu0rvVo1o0nWmoXS7t6JLdtvoktW+iTZwOg/FD4srq+jP8QfgrDoXh3Xw4gv9O19tTutLbyzLGNUtxaxx2qlFZWkhnuI0lwpYqwkrSrKGG5415JOKbbV3D3VeS5nZ3tdxvFKSTV1JxjLnhKVdKph4txbSSek2pO0Wo6+V1fmine1lJx5LVfi3feM/Dfh3xf48+EVqvwp17W9EvNK1aLxHI2pwSC/gm0q/u7FYI0htzcx2zkJdSuqvH5sW0zLHpGjOFeOFxK5KkrpLdKe6hJ6Wk9YrlUoupaCk01Juco8tSpRfNCndt94x+KULXUoqzlq03BOSV7Rc+nftYWd98N/ij42uPA1xZal8Nzrc0elT3641izsLi4gW6hmCHakktpMjAoWjZTkMpRnzo/vqOHq9arpKS6w9rJKLfdOL5ovRSanC/NCVuqNC+PlgW9tpdHaKbXrG65ld2UoSfxJGhrvxd+ONj8VtN+Gmj/CPwLeR63pt9rWn39z47vLdjZWs1tG/nRLpMnlyk3kZCK7r8r5cYGboQdSdSNXT2bjzW10k5pNbXdoNtO26V3ucXtVLC0sTD/l5ZJPT3uTnae+mjV93vZbL2wZwMjB71Bor21FoGFABQAUAFABQAUAFABQAUAFABQB5t4w+Jvi+Lxw/w2+FngbTPEmu2OnQ6vq0usa4+lafY200kkcCGaK2uZXnkaGUrGIdoSN2Z1JRXmnzVeecV7sXyt95NKVkra2i05NtW5oW5rvlqoo0ow5n707tLtFaOT10Tfuxte7UtuVmOfjd4y1C28P+HNB+E8kXxA1pL+W40HXtVOn2lhDYyJFc3D3iQTNLA0ksKwPFA5lEqttjAkMdL96+ahrFJSfN7rjzOSjFxXN77cZaX5bRlJTacOeX+6i/bb83KraqWnM5Ju3uqNru3NGUowlFSbtxFx+0RovwwvLm7v8A4S3ll4k8RePBpfju0tNVN0LGaLRElOqQMyj7TbDT7C3YKiQuyI5MYmDxs6UqdWUJc3LTcZuUnZckoOMXGerSXNON5XtGEo1JWi3Z1IVKVKpJq8oqDSV3zqbaXLpdyupR5bXdSLirpqT9D174ueL5vGHiPwX8OPBmga7d6Bomka8txqniOXT7a6t7171SFeGzuSCn2JSPlIcS9V2/NjiJzw2Hq4ipGypzlGS6+7CM9F3961na1r36FwjCpKjGMr+1i3FrbSUVvfZqV7q+1ra3Vz4DfEXx58V/AWlfELxd4H0Dw1Y+IdNs9V0mHTfEU2qStBPF5mLgSWdsInUMgwhkBJbkYGe7E4f6rOVGTvKLafbTs9+/RdN76c0ZucpJLRNrzvGTi9O2mjv8kek1zGoUAFABQAUAFABQAUAFABQAUAcX8T/iLN4Cs9Is9H8Ptr3iPxNqI0jQ9LFyLaOe5MUkrPNMVbyYI4oZJJJAjsFXCpI5VGlc1SqqNNa2cnfRKMbXb0fVxiklrKUVom5KmowpSrTdkrJd3J6RirtK73eukVKW0Tk7j43eMvCOl64Pij8KH0vWbB7CLSYtE1VtS07W5r2YW9tb297NBbbJ/PYJIksabFZZNzISVpfvbU6GtRvltL3V8LnzJ63goxk5NJyjyyXI70+ebcjc6ulNRcm1rZRtdNO1pNtKCvabkkpXUlHkvG3xi1b4dahqnjj4ufB/S7Hxp4W8Da9q3hx9H8UzX1hqNgjWkt/ZGeS1tzFcGS2sWO62cBAGjc/vUEOXNFxormqKUFy6K6qSUFJPspO0rpWbh/MmtsPRlWqU1PSM21fdqSi5Wa84puLTd+WV7Wjzdi3x8a+0vwDPoHhLzNT8b6rd6FLp2o3/ANlfSNRt9Pu7mSC4ZI5clZbMwsyAjD+Ym9dofepTvWlTw7Uo8kpxlspKM4Qs9G4u8mpJ6wlFwkuZO3Lh6sauGeIqXjyyhFrf45JXW11ZqcXopxcWrJpkPwq+Kvxj8d+NfEnhvxL8LfBuiad4R1X+xtVvbHxpdX8xuDZQXSGCB9LgWRCt1EpLSRkEPgNgblTjGdBV27KXNbTrGbg766L3W01fporu11ualVVFK7tGXyle3TfTbReZ7FUDCgAoAKACgAoAKACgAoAKACgDG8Z+LdF8BeEtZ8beI52h0vQbGfUbx0XcwiiQu21f4mIGAOpJA71nUm4LRNttJJbuUmlFLZXbaSu0rvVo1o0nWmoXS7t6JLdtvoktW+iTZwOg/FD4srq+jP8AEH4Kw6F4d18OIL/TtfbU7rS28syxjVLcWscdqpRWVpIZ7iNJcKWKsJK0qyhhueNeSTim21dw91XkuZ2d7XcbxSkk1dScYy54SlXSqYeLcW0knpNqTtFqOvldX5op3tZSceS1X4t33jPw34d8X+PPhFar8Kde1vRLzStWi8RyNqcEgv4JtKv7uxWCNIbc3Mds5CXUrqrx+bFtMyx6RozhXjhcSuSpK6S3SnuoSelpPWK5VKLqWgpNNSbnKPLUqUXzQp3bfeMfilC11KKs5atNwTkle0XPp37WFnffDf4o+NrjwNcWWpfDc63NHpU9+uNYs7C4uIFuoZgh2pJLaTIwKFo2U5DKUZ86P76jh6vWq6SkusPaySi33Ti+aL0UmpwvzQlbqjQvj5YFvbaXR2im16xuuZXdlKEn8SRoa78XfjjY/FbTfhpo/wAI/At5Hrem32taff3Pju8t2NlazW0b+dEukyeXKTeRkIruvyvlxgZuhB1J1I1dPZuPNbXSTmk1td2g207bpXe5xe1UsLSxMP8Al5ZJPT3uTnae+mjV93vZbL2wZwMjB71Bor21FoGFABQAUAFABQAUAFABQAUAFAHi118cPiPqceteKfh38GofE3gzw/qFzp9zd/2+YNX1FrSZort9OsFtpI7hUdJEQSXMDSvE4VQpjeSYTSpwr1rqE0mrJyfLL4ZOOmjXv2jzS9m01FzfIXUg/ayw9Jpzjvd2jzWu4X11WibaUVO8W0ouSvat8YPH2p65rll8J/hdZeKLDwmYodam1DX20q5e6e3juTaWUBtpRNOsMsRYTvbIHlRN/EhjJydCLrVV+7TavG0m1GTjOSWiaTTS968nGVklyuUxtUcKcHacoqXvaKPN8Kk9ZJte81yu0XF63suY+Efx8+HcHiTwh8E/A/hG80zwWPBOh3XhvVZboukQmS4jtdMmSTMkcwhsJcO7vuaN0Yh9nmbwo80qsW1eMrRs7qouSNRyi9L2jKMkt5Q5pr3YStFaTowpSkmuZyUk94SjLktK11bm9xu9udxir8yI/EH7SPxLt/B1t478JfCTwzqOlzeLJvB8i6j4xuLK4S7GuPpMUgSPTZlaJmEcrHeGUMyhXKgtlRjOrKhGy/fQjJa7Xpuq09OiVk1e76I2rRjReIV7+xu3pulGMtNd/eas9NL31svcvDNx4nutDtrjxlpGl6XrDhvtNppmoyX9tGdx27J5IIGfK4JzEuCSOcZNTUU/cd9t1bXr1fXZ9d7LYxi5O/Mv+G+5f11NSpKCgAoAKACgAoAKACgAoAKAPNvGHxN8XxeOH+G3ws8DaZ4k12x06HV9Wl1jXH0rT7G2mkkjgQzRW1zK88jQylYxDtCRuzOpKK80+arzzivdi+VvvJpSslbW0WnJtq3NC3Nd8tVFGlGHM/endpdorRyeuib92Nr3altysxz8bvGWoW3h/wAOaD8J5IviBrSX8txoOvaqdPtLCGxkSK5uHvEgmaWBpJYVgeKBzKJVbbGBIY6X7181DWKSk+b3XHmclGLiub324y0vy2jKSm04c8v91F+235uVW1UtOZyTdvdUbXduaMpRhKKk3bnfEP7WMnhCHSrTxN8NLyHWo/FjeF/E9haagtwNJjXTpdQfUYH8tTeW32aMSj5IpSm8eWJEMRdKVOrKEublpuM3KTsuSUHGLjPVpLmnG8r2jCUakrRbs6kKlKlUk1eUVBpK751NtLl0u5XUo8trupFxV01J7MvjPUdF+IPxA0H4QfD3QNV1ae00Xxnqd5qnii4srbUmu4JrIOrR2t1sKQaRbKAi7HDZO1gWfHETnhsPVxFSNlTnKMl192EZ6Lv71rO1rXv0LhGFSVGMZX9rFuLW2kore+zUr3V9rW1uuh+A3xF8efFfwFpXxC8XeB9A8NWPiHTbPVdJh03xFNqkrQTxeZi4ElnbCJ1DIMIZASW5GBnuxOH+qzlRk7yi2n207Pfv0XTe+nNGbnKSS0Ta87xk4vTtpo7/ACR6TXMahQAUAFABQAUAFABQAUAFABQAUAFAGN4z8W6L4C8Jaz428RztDpeg2M+o3jou5hFEhdtq/wATEDAHUkgd6zqTcFom22kkt3KTSilsrttJXaV3q0a0aTrTULpd29Elu230SWrfRJs4HQfih8WV1fRn+IPwVh0Lw7r4cQX+na+2p3Wlt5ZljGqW4tY47VSisrSQz3EaS4UsVYSVpVlDDc8a8knFNtq7h7qvJczs72u43ilJJq6k4xlzwlKulUw8W4tpJPSbUnaLUdfK6vzRTvayk48lqvxbvvGfhvw74v8AHnwitV+FOva3ol5pWrReI5G1OCQX8E2lX93YrBGkNubmO2chLqV1V4/Ni2mZY9I0ZwrxwuJXJUldJbpT3UJPS0nrFcqlF1LQUmmpNzlHlqVKL5oU7tvvGPxSha6lFWctWm4JySvaLn079rCzvvhv8UfG1x4GuLLUvhudbmj0qe/XGsWdhcXEC3UMwQ7UkltJkYFC0bKchlKM+dH99Rw9XrVdJSXWHtZJRb7pxfNF6KTU4X5oSt1RoXx8sC3ttLo7RTa9Y3XMruylCT+JI0Nd+Lvxxsfitpvw00f4R+BbyPW9Nvta0+/ufHd5bsbK1mto386JdJk8uUm8jIRXdflfLjAzdCDqTqRq6ezcea2uknNJra7tBtp23Su9zi9qpYWliYf8vLJJ6e9yc7T300avu97LZe2DOBkYPeoNFe2otAwoAKACgAoAKACgAoAKACgAoAKACgAoAKACgAoAKACgAoAKACgAoAKACgDyrxH/AMnT/Dz/ALJ/4y/9OPhygD1WgAoAKAPKvg3/AMlF+O3/AGUCz/8AUV0GgD1WgAoAKAPKv2Tv+TWPg3/2T/w9/wCm6CgD1WgAoAKACgAoAKACgAoAKACgAoAKACgAoAKACgAoAKACgAoAKACgAoAKACgDg/iv4K8TeJk8O+I/A19p0HiTwfqv9rafFqW9bS+DW81vNaTSIGeFZIp3AlVHMbhH8uQKY2mDlSrKrBXvFwkm7XjJxejs7OMoxktGnyuLtzc0akoVKUqU9HpKL35ZLZ2urppyg9V7sm1qcnqngH44fEfStWuPHOueFvDF9b3WmX3hjStJeXV7GyvLG4W5FzdXEsNrNcea6rG0KrGqRr8rF23rUb0JRr0/emm2k9EouEqcoJq7vKM5PnafK3G0HyS9ovdq3o1Vam1Z21blzRlGWtkvZyjFxjtJp87cZKMeb+JHwa+NHxv0HxJJ46Twd4d1BvB2seGvD+laVrF3qFqbvUI0WS9urqS1gcACNI1iSBtoaRi7llVHSjClVWI3lz0/+3acKkKkktdZTcI62jbkivtSZrhq8qc6aqL3YtybW8pckoLR7JKcurbclty+90Xiz4HeJdQ+NXgD4keGdc0+20XSNTk1TxNplz5m65uV0q5sYLm1KggSFbhUlDYDJDEQQYyHvDz9jXqyesZRko94ylOEn/27LkvbpO7SbnJrijTay6nhvtx9mm+jjCXN96d7O2qlaWkY2674ceA9X8IeKviRrmp3NnLB4w8TR6zYrA7M8cC6ZZWpWUMoAfzLWQ4UsNpU5ySBNN8uFp0HvFzv/wBvVJzX4SV/O/qdFd+1xHtVtyQj8481/lqrHeVIgoAKACgAoAKACgAoA8m8Y+E/jDonxC1Xxx8Ibbwdf/8ACT6Pa6ZfxeI766tRp9xavMYLqMQQy/alK3UgeAtAT5SYmG4lZpc8VKi2lCU1O9rtNxjCa5bpO8YQcfejZ817pqzmoSlGta8ox5bXspRTlKPvWfK05T15ZXUltyWlzvin4T/GWWDx14M8M3fg640D4mky6rrF3cXNteaPLNZxWd41tZLFKl0GSESRq9xDsZyrGQLktQhUjHD1ValCTa1u3F1HVcH8Nm5SlH2ieiknyXhabp1amGqrGUrOr7t7pqPNCKgp7t25YxvT0vyv94ue8MLXf2fdV8a2Nz4v+Hnizw7JFrXi7SPEWl3sdy89tf8Ah0Q6UZYTLGpBZzpyTRMm9SUi+YK741pVHGrQqVPsym5+d6tSrFr+9FyS10UZVEviTMHSjGhUo0/+fXJBvv7N03zf3Wnd2+1GEmny2PZ/Dfg7U9H+I/jPxhcz2rWfiKLTEtUjZjKhtopEfeCoAyXGME984rKj+7ozpvd1JT+Tp0Yffem/k1rulpVXPXjUWypxh81OrL7rTXzvptfsaYwoAKACgAoAKACgAoAKACgAoAKACgAoAKACgCC+s4dQsriwuM+VcxPC+Dg7WBBx+BrDFUI4qhOhLaSa+9WNaFaWHqxqw3i016rU8J0v4UfG3VvhrN8CvF994I0/wnZ+Grjw5ba1p8t3ealqAWMQ2dw9s6QxWZRFDyRiW5EjHarRgbj2V8RWxVR42dlW5oVElrH2kZqbbd0+RyWkLJpPWb5fe56VCjhoLCU03RalB3dn7OUXHkW+qi7e0v8AZvyXl7mZ4/8Ah18V/iZa3dv8T774f+GtXv8AwvrHg/wxZ6frVzcx6pqN9Css07vNbQvHthsWYW8STsE85y7CMVNLkp1ViErPnpO2/LGnUVSSUtOZyskrxhbk/vtR0jKUUqMneKu+a1nKXJOC927UUlOTa5pNtqzXJ7/RaV8C/EuieO/iRq9jq+mN4e8WeG49O0ezYyLNY3jyXct0H+Ur5LTXJlUglgZJF24Vc8OJw8q+W4nBp+9PSL6KPLJRUv8AC5OKsrKnGCSunfXCVFh8Tha72p3cl3k3Su47bqnd3s3Nyk2+bT1LwNod34Z8E+H/AA3fyQyXOk6VaWMzwkmNpIoVRipIBK5U4yAcdhXrZhiI4rF1a8NpSk1fezbep52AoSwuFpUJ7xjFO210kjcrkOsKACgAoAKACgAoAKACgAoAKACgAoAKACgAoAKACgDyr4N/8lF+O3/ZQLP/ANRXQaAPVaACgAoAKACgAoAKACgAoAKACgAoAKACgAoAKACgDzj4j+DvHcni/QPib8Mzol1rWiWd7pNzpOtXUtnaalZXTwOw+1RRTPbyRyW8bq3kyhh5iFV3iRJpuVKc7K8ZqKetrODk4yWjvbnnFxdr817rltKpqFSmk9JRd4vfR2U4vVaStF36ShHRq5zt74B+OWvWdh451vXfCsfjXQdffWdF0ONpZNGtrRrWS1fT3vPJS4kMscskhujDmOVl2wsiGOS4f7PJTh7zalGV/d92UoStG3NbkcINN3c7SvyKcVTiSVaMoTXKlZwtracVJcz2vzKcoOOijFpq848zw/EfwR+KfxFvbnxt4zuvDOma/Pqvhb7LpOn39xdWOn6ZperJfT/6U8ET3FxMfMIJgiVdsSdmlasLyYWrCtu3KUpvyVKpTpxirvSLqSk3dXc5ae7G7rSlWozpNW/d1IR63lU5eaUuy9yKSV7crd3zWjv6T8EvEegftHRfE7TNbsD4MGhavANKk8z7Vaapf3VnNO8RwUNvIbRpCpIZZZJCNwkwiwj9hSrUp683s1F9oxdR8r8k5+4+kfcsowjd4p+3VLk0alzS7O0HCLXZ2spLRe6pfFKTfVfBfwHq/wAOfB134e1u5s57mfxFrurq1q7MghvdUubqJSWVTuEc6BhjAYMASMEidqFGl1hThB+sYqLt5XWn5BWftMVWrrack1/4DGOvzTO8qRBQAUAFAHHfFjwNf/EHwbJomi6zFpGr2t7Zatpd9NbmeKC9tLmO4hMkYZS8ZaIK6hlJRmwQcETedOrCvTScoNuz0TTjKEot6tc0JSV7PlbvZ2s7iqc4ypVvhkrO266xku7jJRkl1cUjitS8E/G34tafrnhv4qy+F/CHh3UdButKGn+GtTl1iW6u5xgXclxc2dsYhCFykKIwdnJd8KFNW5H7aEvfi4SgmvdjKE1NSdmnK7SXL7qUebdyTp5wd+WnWipQaanq1zxlFxlBfypptuV3K/LZxs+aOTwL8b/iBrPh1fiofBmm6X4RuZNRSTQL67uJdevhbywQySRTQRiwiXznlMKyXRLFF83EZMuGJoxxFOrNK03CUYRvdRlOLjKTlZc1oNwXuLSTlo0kXSk6VqTfNHmi3K1pOMJqaXLqk3KMXJ3suVpL3rx4++/Ze8bj4Z/CLw9oniPRrPXfBieFLDxQHaZrPVLHSru3uWETBAwljkhkMLMgBWaVWC7wyepUxMZZq8ZG/s25trqm6c4Rkul/etJfajyttunFGU4uWEr0V8c/a8r6WqSu1L5Wd9XGUbLSUr+vaL4D1fTfjZ4s+JE9zZtpmu+HdF0i2iR2M6TWc9/JKzqV2hSLuPaQxJIfIGBnkov2dCdJ7yqOfycKcfvvF/K2ppXftZUWvsRmn/29KLVvu1O8qRBQAUAFABQAUAFABQAUAFABQAUAch8X/GN/8Pfhb4r8caVawXF7oekXN9bRzgmIypGSnmBSDsBwWwQcA8jrUSjOpKnRpuznOEE2rpc84w5raXtzXtdXtuXDlipTmm1GMpNLd8sXLlXm7WXm0ed+KY/jH8L/AApKJPjFN4mn8R6houi2eparo1kk2kXd5epbzzxLaxwxPCqSq0UcquyyL88kqttGiiqtWGETa5pS97Tm5Y05zaenLzPktGSiknN3g0kjL2jhSli2k2op8qvyXlKMYta8yhFybnebbgtJRacnyHxF8ZfG34cnxB8OfDnxOl8Q6zFP4RvdH1vXNMsRcIupau9nPZ3S2sEMDRMLc7JEiSQCWTklFalRm6tSFoX5ZyTS054qjKqo3bdp80WnJWSi6bcW+bmupTVKlKcpO04Ts7X5JRdOPMkrcytUT5XreMvetJKFHxV8TPiL478I/Ebx54M+LXibwhH4TvbGKx06x0/SJRG01nZGe3uvtdnO5eKd7hTtZSGLAkgKAUoKUqMlPmjUrQgna16c50kpJWum41Lq+2l1uia03TpzvFKUKE6jV7/vIOumr7NXppNrdK8Xrc+mPCmh6n4d0SHSdX8Y6v4ouomcvqerRWkdzKCxIDLaQQQgKDtG2MHAGcnJNSkpWsrffr56t/hp5CjFptt3v+Hl+ut9+xsVJQUAFABQAUAFABQAUAFABQAUAc98Q/Btp8RPAfiHwJfXctpBr+m3GnNcxKC8HmxlRIoPBZSQwzxkCoqKfuypO04uMou17SjJSi2tLpNK6urrqtzSlKEZfvY80XdSj/NFq0o/NNr5nDaNpf7Ruu6lpOjeP5vBGk+HtPWRdWvdDvri7u/EQ8oxqht57WNdOjct5rhJ7h1KrGr4zIXiKVLGRmqqcYyjJcid17yt8dk3yK9kormdm2lFwnlRlVwnKqMryjJNTejtF3Xu6rmlZJtuyXNZXaceatfhJ8aL3wr4f+CfiG+8JL4F8O3GnK+v2l5c/wBrarp9hLHJBaPYmBYbaR/JiSWdbmQMEkKRRmUCHodeWKxUcbil78Xz2W0qid4y1tyxUv3nLaWqUHJq8nDpQoUqmGwqtTlFwV94QkrOPXmai3CMm1o1N3acZYXjj9lvxx4h+APiHwH4f8R6Lp3jS8v/ABW9heyNM9jJYazf3M0lpcYQPtaKaJiVU7JoI2G9Vw+VJ+ynhJdKaoRmv5lScG2vNON4N62co+6pyO6NeKxVau9pS5o901TUFfyfvJrVWfMvejG3rl78P9ZuPjN4U+IiXNkNN0Lwtq2h3MRd/Pee6uNPkjZBt2lAtnLuJYEFkwDkkXCajLESf/Lz2dv+3XUbv/4Grb9fn59Om4YLD4Z/FTld9v4bjp835aHoFZmwUAFABQAUAFABQAUAFABQAUAFABQB5b4s8J/FDQPiNdfEr4VWnhnWjrelWuk6vouvanPpcebaSZ4LuG6htrk7gLiWN4mhwwMbCRChWSaTlSU6VrxlLn31UuWMZaW1Uoxj1Ti4/a5vdqooVFCa0nG8X/ei9Ut9HGTk1vfnle2hkP4B+OWnz+HfiTFrvhXxF48sLbULHVNMvWl0/Sp7K8nimFtb3MUMssP2ZoIgkzwStMokDqhkVorj+4vCHvKSipN+63KHO4zSV0l+8nHk/lcXzuUG6kSSrR5prllGTcLapRlyqcHe1+bkjJztpONoxUJOKzdN+Bnj688b+HPib4r1XQ21v/hM5fE2t2lpNM1tZ2g0S5023srR2jDTlDLGzSukO8tKwVPljDw8KVBOn8SlCopNr4p1JUm3a7tFQpqCV3pFO15OzryliKU01Z/ulFbpRpzc3d6aycpPayuo68vM7/wx+Bnib4efEjx9rLa7p934V1nQ9L0bwxa/vBdadBbSX0jW8xI2tEjXoSJlORGqowym5+evCdfLKuDk71JOXvPqnThCLk9+b3bSerlbnb5pNLadRPGUcRHSMeZtf3pTjKXL5OzdtOVtxSUUku4+CngvVPhv8HvBHw+1y4tZ9R8NeH9P0m7ltHZoXmggSN2jLKrFSVOCVBx1Ar0cfXjisTUrQ2k29TlpwcHK/WU38pScl+D1O0rkNAoAKACgAoAKACgAoAKACgAoA4P4r+CvE3iZPDviPwNfadB4k8H6r/a2nxalvW0vg1vNbzWk0iBnhWSKdwJVRzG4R/LkCmNpg5UqyqwV7xcJJu14ycXo7OzjKMZLRp8ri7c3NGpKFSlKlPR6Si9+WS2drq6acoPVe7JtanJ6p4B+OHxH0rVrjxzrnhbwxfW91pl94Y0rSXl1exsryxuFuRc3VxLDazXHmuqxtCqxqka/Kxdt61G9CUa9P3pptpPRKLhKnKCau7yjOT52nytxtB8kvaL3at6NVWptWdtW5c0ZRlrZL2coxcY7SafO3GSjHm/iR8GvjR8b9B8SSeOk8HeHdQbwdrHhrw/pWlaxd6ham71CNFkvbq6ktYHAAjSNYkgbaGkYu5ZVR0owpVViN5c9P/t2nCpCpJLXWU3COto25Ir7Uma4avKnOmqi92Lcm1vKXJKC0eySnLq23JbcvvdF4s+B3iXUPjV4A+JHhnXNPttF0jU5NU8TaZc+ZuubldKubGC5tSoIEhW4VJQ2AyQxEEGMh7w8/Y16snrGUZKPeMpThJ/9uy5L26Tu0m5ya4o02sup4b7cfZpvo4wlzfeneztqpWlpGNuu+HHgPV/CHir4ka5qdzZyweMPE0es2KwOzPHAumWVqVlDKAH8y1kOFLDaVOckgTTfLhadB7xc7/8Ab1Sc1+Elfzv6nRXftcR7VbckI/OPNf5aqx3lSIKACgAoAKACgAoAKACgAoAKAOe+Ifg20+IngPxD4EvruW0g1/TbjTmuYlBeDzYyokUHgspIYZ4yBUVFP3ZUnacXGUXa9pRkpRbWl0mldXV11W5pSlCMv3seaLupR/mi1aUfmm18zhtG0v8AaN13UtJ0bx/N4I0nw9p6yLq17od9cXd34iHlGNUNvPaxrp0blvNcJPcOpVY1fGZC8RSpYyM1VTjGUZLkTuveVvjsm+RXslFczs20ouE8qMquE5VRleUZJqb0dou693Vc0rJNt2S5rK7TjzVr8JPjRe+FfD/wT8Q33hJfAvh2405X1+0vLn+1tV0+wljkgtHsTAsNtI/kxJLOtzIGCSFIozKBD0OvLFYqONxS9+L57LaVRO8Za25YqX7zltLVKDk1eTh0oUKVTDYVWpyi4K+8ISVnHrzNRbhGTa0am7tOMsLxx+y3448Q/AHxD4D8P+I9F07xpeX/AIrewvZGmexksNZv7maS0uMIH2tFNExKqdk0EbDeq4fKk/ZTwkulNUIzX8ypODbXmnG8G9bOUfdU5HdGvFYqtXe0pc0e6apqCv5P3k1qrPmXvRjb1y9+H+s3Hxm8KfERLmyGm6F4W1bQ7mIu/nvPdXGnyRsg27SgWzl3EsCCyYBySLhNRliJP/l57O3/AG66jd//AANW36/Pz6dNwwWHwz+KnK77fw3HT5vy0PQKzNgoAKACgAoAKACgAoAKACgAoAKAPDovA/7Qngmz1rwJ8MrvwSdA1bVL3UNN8Q6ne3EeoaCl7cvPNGunrbSQ3xieWVoma4gDBkR1+QvJNNOVKnQqPlUFGPNGzbhCyirPSMuRKF/eV17Tld/ZlVJRjWlXpxvze84u6XO/id1q1KXvte67uUVJaSV678GfG7wRr3iSX4VyeD9Y0/xhcJqE9x4ivbizudI1AWsNtJcLHb28iX0biCOXyC1qVdXUS7ZF8knzVaf1Ze5FOXK1duMZzlOS5W9XGUpOMnLVNJr3eaUxUYSjWfvSslNPTncUoxlzJPlvBKLSi0uVSWrknjeDv2YR4cn1rRr3X2udGvPBnh3w/Z38cjJqUeo6dcXs7X+NuyN/NuYZY8M2HQgqABnWclGi6eGXs+WalT6qMY0qdOEXe3NZQ5ZJ6Ti2pX5mhuTnOnOr72lXn6czqzUpWs7xT961nzR0s7q5V8PfAP4k23wJ0j4d+Jdd8O3fia28fReLb+8tPOis5oh4k/tRxGrIXVzDkBDkBzt3lfnq4VIQrYWolZUoKLW+qoyp6PquZrV2fLra+hNS8/ribv7ZSUW99YxinK2ifu3drrsfQ1YjCgAoAKACgAoAKACgAoAKACgDy3xZ4T+KGgfEa6+JXwqtPDOtHW9KtdJ1fRde1OfS4820kzwXcN1DbXJ3AXEsbxNDhgY2EiFCsk0nKkp0rXjKXPvqpcsYy0tqpRjHqnFx+1ze7VRQqKE1pON4v+9F6pb6OMnJre/PK9tDIfwD8ctPn8O/EmLXfCviLx5YW2oWOqaZetLp+lT2V5PFMLa3uYoZZYfszQRBJnglaZRIHVDIrRXH9xeEPeUlFSb91uUOdxmkrpL95OPJ/K4vncoN1IklWjzTXLKMm4W1SjLlU4O9r83JGTnbScbRioScVm6b8DPH15438OfE3xXquhtrf/CZy+JtbtLSaZraztBolzptvZWjtGGnKGWNmldId5aVgqfLGHh4UqCdP4lKFRSbXxTqSpNu13aKhTUErvSKdrydnXlLEUppqz/dKK3SjTm5u701k5Se1ldR15eZ3/hj8DPE3w8+JHj7WW13T7vwrrOh6Xo3hi1/eC606C2kvpGt5iRtaJGvQkTKciNVRhlNz89eE6+WVcHJ3qScvefVOnCEXJ783u2k9XK3O3zSaW06ieMo4iOkY8za/vSnGUuXydm7acrbikopJdx8FPBeqfDf4PeCPh9rlxaz6j4a8P6fpN3LaOzQvNBAkbtGWVWKkqcEqDjqBXo4+vHFYmpWhtJt6nLTg4OV+spv5Sk5L8HqdpXIaBQAUAFABQAUAFABQAUAFABQAUAFAHPfEPwbafETwH4h8CX13LaQa/ptxpzXMSgvB5sZUSKDwWUkMM8ZAqKin7sqTtOLjKLte0oyUotrS6TSurq66rc0pShGX72PNF3Uo/zRatKPzTa+Zw2jaX+0brupaTo3j+bwRpPh7T1kXVr3Q764u7vxEPKMaobee1jXTo3Lea4Se4dSqxq+MyF4ilSxkZqqnGMoyXInde8rfHZN8ivZKK5nZtpRcJ5UZVcJyqjK8oyTU3o7Rd17uq5pWSbbslzWV2nHmrX4SfGi98K+H/gn4hvvCS+BfDtxpyvr9peXP9rarp9hLHJBaPYmBYbaR/JiSWdbmQMEkKRRmUCHodeWKxUcbil78Xz2W0qid4y1tyxUv3nLaWqUHJq8nDpQoUqmGwqtTlFwV94QkrOPXmai3CMm1o1N3acZYXjj9lvxx4h+APiHwH4f8R6Lp3jS8v8AxW9heyNM9jJYazf3M0lpcYQPtaKaJiVU7JoI2G9Vw+VJ+ynhJdKaoRmv5lScG2vNON4N62co+6pyO6NeKxVau9pS5o901TUFfyfvJrVWfMvejG3rl78P9ZuPjN4U+IiXNkNN0Lwtq2h3MRd/Pee6uNPkjZBt2lAtnLuJYEFkwDkkXCajLESf/Lz2dv8At11G7/8Agatv1+fn06bhgsPhn8VOV32/huOnzfloegVmbBQAUAFABQAUAFABQAUAFABQAUAFABQAUAFABQAUAFABQAUAFABQAUAFABQB5V4j/wCTp/h5/wBk/wDGX/px8OUAeq0AFABQB5V8G/8Akovx2/7KBZ/+oroNAHqtABQAUAeVfsnf8msfBv8A7J/4e/8ATdBQB6rQAUAFABQAUAFABQAUAFABQAUAFABQAUAFABQAUAFABQAUAFABQAUAFABQAUAFAHlXiP8A5On+Hn/ZP/GX/px8OUAeq0AFABQAUAFABQAUAFABQAUAFABQB5V+yd/yax8G/wDsn/h7/wBN0FAHqtABQAUAFABQAUAFABQAUAFABQAUAFABQAUAFABQAUAFAHlXxk/5KL8Cf+ygXn/qK69QB6rQAUAFABQAUAFABQAUAFABQAUAFABQAUAFABQAUAFABQAUAeVfBv8A5KL8dv8AsoFn/wCoroNAHqtABQAUAFABQAUAFABQAUAFABQAUAFABQAUAFABQAUAFAHlXwb/AOSi/Hb/ALKBZ/8AqK6DQB6rQAUAFABQAUAFABQAUAeVfGT/AJKL8Cf+ygXn/qK69QB6rQAUAFABQAUAFABQAUAFABQAUAFABQAUAV9R06w1fT7nSdVsYLyyvYXt7m2uIxJFNE6lXR1bIZSCQQeCDWdWlCvTdKorxejKhOVKSnB2a1T7HnOjfs1/BnRNK1XR4vCt1qEGs2MOmXMmsa1f6pcLZwsXht4Z7uaSW3ijc70SJkVHAdQGANa1JSqRak3dyU272k5raTkvecl9l3vG7atd3mNoz50lZJpKy5UpfFFQ+FRkrKSStJJJppJLEt/Anwy8JfEPRfhFbeEr+/PimxvPGdzrOqeIb7UL43OiXulrapJPcySXEyh75WRWm2J5TKEYSNiozcXGUdOVyasktZRcJN924vlu7uyir2jG0cifPfXmSTu29E7pLsr3dlZXcnvJt9qPg38NFtvFlnH4Xiih8c366pr6RzzIL26CRp5p2uNhKwx52bQSCTksxMU17KFOENFCftI+U+dVL/8Aga5rPTpa2hdX99Kcp6uUPZvzhyuNv/AZNX3t10Vu0oAKACgAoAKACgAoAKACgAoAKACgAoAKAPKv2lv+SdaR/wBlA8Cf+pVpdAHqtABQAUAFABQAUAFABQAUAFABQAUAFABQAUAFABQB5V8G/wDkovx2/wCygWf/AKiug0Aeq0AFABQAUAFABQAUAFABQAUAFABQAUAFABQB5V4j/wCTp/h5/wBk/wDGX/px8OUAeq0AFABQAUAFABQAUAFABQAUAFABQAUAFABQB5V+0t/yTrSP+ygeBP8A1KtLoA9VoAKACgAoAKACgAoAKACgAoAKACgAoAKACgAoA8q/ZO/5NY+Df/ZP/D3/AKboKAPVaACgAoAKACgAoAKACgAoAKACgAoAKACgAoA8q+Df/JRfjt/2UCz/APUV0GgD1WgAoAKACgAoAKACgAoAKACgAoAKACgAoAKACgDyr9pb/knWkf8AZQPAn/qVaXQB6rQAUAFABQAUAFABQAUAFABQAUAFABQAUAFABQAUAFABQAUAFABQAUAFABQAUAFABQB5V4j/AOTp/h5/2T/xl/6cfDlAHqtABQAUAeVfBv8A5KL8dv8AsoFn/wCoroNAHqtABQAUAeVfsnf8msfBv/sn/h7/ANN0FAHqtABQAUAFABQAUAFABQAUAFABQAUAFABQAUAFABQAUAFABQAUAFABQAUAFABQAUAeVeI/+Tp/h5/2T/xl/wCnHw5QB6rQAUAFABQAUAFABQAUAFABQAUAFAHlX7J3/JrHwb/7J/4e/wDTdBQB6rQAUAFABQAUAFABQAUAFABQAUAFABQAUAFABQAUAFABQB5V8ZP+Si/An/soF5/6iuvUAeq0AFABQAUAFABQAUAFABQAUAFABQAUAFABQAUAFABQAUAFAHlXwb/5KL8dv+ygWf8A6iug0Aeq0AFABQAUAFABQAUAFABQAUAFABQAUAFABQAUAFABQAUAeVfBv/kovx2/7KBZ/wDqK6DQB6rQAUAFABQAUAFABQAUAeVfGT/kovwJ/wCygXn/AKiuvUAeq0AFABQAUAFABQAUAFABQAUAFABQAUAFABQAUAeVeI/+Tp/h5/2T/wAZf+nHw5QB6rQAUAFABQAUAFABQAUAFABQAUAFABQAUAFAHlX7S3/JOtI/7KB4E/8AUq0ugD1WgAoAKACgAoAKACgAoAKACgAoAKACgAoAKACgAoA8q+Df/JRfjt/2UCz/APUV0GgD1WgAoAKACgAoAKACgAoAKACgAoAKACgAoAKAPKvEf/J0/wAPP+yf+Mv/AE4+HKAPVaACgAoAKACgAoAKACgAoAKACgAoAKACgAoA8q/aW/5J1pH/AGUDwJ/6lWl0Aeq0AFABQAUAFABQAUAFABQAUAFABQAUAFABQAUAeVfsnf8AJrHwb/7J/wCHv/TdBQB6rQAUAFABQAUAFABQAUAFABQAUAFABQAUAFAHlXwb/wCSi/Hb/soFn/6iug0Aeq0AFABQAUAFABQAUAFABQAUAFABQAUAFABQAUAeVftLf8k60j/soHgT/wBSrS6APVaACgAoAKACgAoAKACgAoAKACgAoAKACgAoAKACgAoAKACgAoAKACgAoAKACgAoAKAPKvEf/J0/w8/7J/4y/wDTj4coA9VoAKACgDyr4N/8lF+O3/ZQLP8A9RXQaAPVaACgAoA8q/ZO/wCTWPg3/wBk/wDD3/pugoA9VoAKACgAoAKACgAoAKACgAoAKACgAoAKACgAoAKACgAoAKACgAoAKACgAoAKACgDyrxH/wAnT/Dz/sn/AIy/9OPhygD1WgAoAKACgAoAKACgAoAKACgAoAKAPKv2Tv8Ak1j4N/8AZP8Aw9/6boKAPVaACgAoAKACgAoAKACgAoAKACgAoAKACgAoAKACgAoAKAPKvjJ/yUX4E/8AZQLz/wBRXXqAPVaACgAoAKACgAoAKACgAoAKACgAoAKACgAoAKACgAoAKACgDyr4N/8AJRfjt/2UCz/9RXQaAPVaACgAoAKACgAoAKACgAoAKACgAoAKACgAoAKACgAoAKAPKvg3/wAlF+O3/ZQLP/1FdBoA9VoAKACgAoAKACgAoAKAPKvjJ/yUX4E/9lAvP/UV16gD1WgAoAKACgAoAKACgAoAKACgAoAKACgAoAKACgDyrxH/AMnT/Dz/ALJ/4y/9OPhygD1WgAoAKACgAoAKACgAoAKACgAoAKACgAoAKAPKv2lv+SdaR/2UDwJ/6lWl0Aeq0AFABQAUAFABQAUAFABQAUAFABQAUAFABQAUAFAHlXwb/wCSi/Hb/soFn/6iug0Aeq0AFABQAUAFABQAUAFABQAUAFABQAUAFABQB5V4j/5On+Hn/ZP/ABl/6cfDlAHqtABQAUAFABQAUAFABQAUAFABQAUAFABQAUAeVftLf8k60j/soHgT/wBSrS6APVaACgAoAKACgAoAKACgAoAKACgAoAKACgAoAKAPKv2Tv+TWPg3/ANk/8Pf+m6CgD1WgAoAKACgAoAKACgAoAKACgAoAKACgAoAKAPKvg3/yUX47f9lAs/8A1FdBoA9VoAKACgAoAKACgAoAKACgAoAKACgAoAKACgAoA8q/aW/5J1pH/ZQPAn/qVaXQB6rQAUAFABQAUAFABQAUAFABQAUAFABQAUAFABQAUAFABQAUAFABQAUAFABQAUAFABQB5V4j/wCTp/h5/wBk/wDGX/px8OUAeq0AFABQB5V8G/8Akovx2/7KBZ/+oroNAHqtABQAUAeVfsnf8msfBv8A7J/4e/8ATdBQB6rQAUAFABQAUAFABQAUAFABQAUAFABQAUAFABQAUAFABQAUAFABQAUAFABQAUAFAHlXiP8A5On+Hn/ZP/GX/px8OUAeq0AFABQAUAFABQAUAFABQAUAFABQB5V+yd/yax8G/wDsn/h7/wBN0FAHqtABQAUAFABQAUAFABQAUAFABQAUAFABQAUAFABQAUAFAHlXxk/5KL8Cf+ygXn/qK69QB6rQAUAFABQAUAFABQAUAFABQAUAFABQAUAFABQAUAFABQAUAeVfBv8A5KL8dv8AsoFn/wCoroNAHqtABQAUAFABQAUAFABQAUAFABQAUAFABQAUAFABQAUAFAHlXwb/AOSi/Hb/ALKBZ/8AqK6DQB6rQAUAFABQAUAFABQAUAeVfGT/AJKL8Cf+ygXn/qK69QB6rQAUAFABQAUAFABQAUAFABQAUAFABQAUAFABQB5V4j/5On+Hn/ZP/GX/AKcfDlAHqtABQAUAFABQAUAFABQAUAFABQAUAFABQAUAeVftLf8AJOtI/wCygeBP/Uq0ugD1WgAoAKACgAoAKACgAoAKACgAoAKACgAoAKACgAoA8q+Df/JRfjt/2UCz/wDUV0GgD1WgAoAKACgAoAKACgAoAKACgAoAKACgAoAKAPKvEf8AydP8PP8Asn/jL/04+HKAPVaACgAoAKACgAoAKACgAoAKACgAoAKACgAoA8q/aW/5J1pH/ZQPAn/qVaXQB6rQAUAFABQAUAFABQAUAFABQAUAFABQAUAFABQB5V+yd/yax8G/+yf+Hv8A03QUAeq0AFABQAUAFABQAUAFABQAUAFABQAUAFABQB5V8G/+Si/Hb/soFn/6iug0Aeq0AFABQAUAFABQAUAFABQAUAFABQAUAFABQAUAeVftLf8AJOtI/wCygeBP/Uq0ugD1WgAoAKACgAoAKACgAoAKACgAoAKACgAoAKACgAoAKACgAoAKACgAoAKACgAoAKACgDyrxH/ydP8ADz/sn/jL/wBOPhygD1WgAoAKAPKvg3/yUX47f9lAs/8A1FdBoA9VoAKACgDyr9k7/k1j4N/9k/8AD3/pugoA9VoAKACgAoAKACgAoAKACgAoAKACgAoAKACgAoAKACgAoAKACgAoAKACgAoAKACgDyrxH/ydP8PP+yf+Mv8A04+HKAPVaACgAoAKACgAoAKACgAoAKACgAoA8q/ZO/5NY+Df/ZP/AA9/6boKAPVaACgAoAKACgAoAKACgAoAKACgAoAKACgAoAKACgAoAKAPKvjJ/wAlF+BP/ZQLz/1FdeoA9VoAKACgAoAKACgAoAKACgAoAKACgAoAKACgAoAKACgAoAKAPKvg3/yUX47f9lAs/wD1FdBoA9VoAKACgAoAKACgAoAKACgAoAKACgAoAKACgAoAKACgAoA8q+Df/JRfjt/2UCz/APUV0GgD1WgAoAKACgAoAKACgAoA8q+Mn/JRfgT/ANlAvP8A1FdeoA9VoAKACgAoAKACgAoAKACgAoAKACgAoAKACgAoA8q8R/8AJ0/w8/7J/wCMv/Tj4coA9VoAKACgAoAKACgAoAKACgAoAKACgAoAKACgDyr9pb/knWkf9lA8Cf8AqVaXQB6rQAUAFABQAUAFABQAUAFABQAUAFABQAUAFABQAUAeVfBv/kovx2/7KBZ/+oroNAHqtABQAUAFABQAUAFABQAUAFABQAUAFABQAUAeVeI/+Tp/h5/2T/xl/wCnHw5QB6rQAUAFABQAUAFABQAUAFABQAUAFABQAUAFAHlX7S3/ACTrSP8AsoHgT/1KtLoA9VoAKACgAoAKACgAoAKACgAoAKACgAoAKACgAoA8q/ZO/wCTWPg3/wBk/wDD3/pugoA9VoAKACgAoAKACgAoAKACgAoAKACgAoAKACgDyr4N/wDJRfjt/wBlAs//AFFdBoA9VoAKACgAoAKACgAoAKACgAoAKACgAoAKACgAoA8q/aW/5J1pH/ZQPAn/AKlWl0Aeq0AFABQAUAFABQAUAFABQAUAFABQAUAFABQAUAFABQAUAFABQAUAFABQAUAFABQAUAeVeI/+Tp/h5/2T/wAZf+nHw5QB6rQAUAFAHlXwb/5KL8dv+ygWf/qK6DQB6rQAUAFAHlX7J3/JrHwb/wCyf+Hv/TdBQB6rQAUAFABQAUAFABQAUAFABQAUAFABQAUAFABQAUAFABQAUAFABQAUAFABQAUAFAHlXiP/AJOn+Hn/AGT/AMZf+nHw5QB6rQAUAFABQAUAFABQAUAFABQAUAFAHlX7J3/JrHwb/wCyf+Hv/TdBQB6rQAUAFABQAUAFABQAUAFABQAUAFABQAUAFABQAUAFABQB5V8ZP+Si/An/ALKBef8AqK69QB6rQAUAFABQAUAFABQAUAFABQAUAFABQAUAFABQAUAFABQAUAeVfBv/AJKL8dv+ygWf/qK6DQB6rQAUAFABQAUAFABQAUAFABQAUAFABQAUAFABQAUAFABQB5V8G/8Akovx2/7KBZ/+oroNAHqtABQAUAFABQAUAFABQB5V8ZP+Si/An/soF5/6iuvUAeq0AFABQAUAFABQAUAFABQAUAFABQAUAFABQAUAeVeI/wDk6f4ef9k/8Zf+nHw5QB6rQAUAFABQAUAFABQAUAFABQAUAFABQAUAFAHlX7S3/JOtI/7KB4E/9SrS6APVaACgAoAKACgAoAKACgAoAKACgAoAKACgAoAKACgDyr4N/wDJRfjt/wBlAs//AFFdBoA9VoAKACgAoAKACgAoAKACgAoAKACgAoAKACgDyrxH/wAnT/Dz/sn/AIy/9OPhygD1WgAoAKACgAoAKACgAoAKACgAoAKACgAoAKAPKv2lv+SdaR/2UDwJ/wCpVpdAHqtABQAUAFABQAUAFABQAUAFABQAUAFABQAUAFAHlX7J3/JrHwb/AOyf+Hv/AE3QUAeq0AFABQAUAFABQAUAFABQAUAFABQAUAFABQB5V8G/+Si/Hb/soFn/AOoroNAHqtABQAUAFABQAUAFABQAUAFABQAUAFABQAUAFAHlX7S3/JOtI/7KB4E/9SrS6APVaACgAoAKACgAoAKACgAoAKACgAoAKACgAoAKACgAoAKACgAoAKACgAoAKACgAoAQ5wdoBPbNAHwj41/4KC/Azw5+0Do2peLbPxPpniHwZ4d8WeF9V8MLpTz376rNqOieRDbMv7mZZhZ3LRv5igrGC2wuqkA+5NIub690qzvNT046feT28clxaGUSm3kZQWjLjhtpJGRwccUAW6AOZ+JXjN/h14E1vx4PD2oa5FoFo+oXNhp+03UtvF803kqxCvIsYdlQkbioXIJzQB8ofs7/ALbfwX8ffGrxn4O+GkmseJtX+JHja31Owhg0+SBLHTofDmkw3F1dSTBRGqSWd1GFXezSRqANrq5APtWgAoA8t+PX7Q/gz9nHTNE8U/Eqx1SLwtqt+dMu9as7c3EelzMheJriJP3nlOEkG9FYhgi7TvyADyn9gb9ofwZ8WvhL4R+HHgSx1S9T4eeBvD+na/rEtuYLOPUhZxRmyh34eV0MU29goRdqYLhwQAfVFABQAUAFABQAUAFABQAUAFABQAUAFABQAUAFABQAUAFABQAUAFABQAUAFABQAUAeVeI/+Tp/h5/2T/xl/wCnHw5QB6rQAUAFABQAUAFABQAUAFABQAUAFAHlX7J3/JrHwb/7J/4e/wDTdBQB6rQAUAFABQAUAFABQAUAFABQAUAFABQAUAFABQAUAFABQB5V8ZP+Si/An/soF5/6iuvUAeq0AFABQAUAFABQAUAFABQAUAFABQAUAFABQAUAFABQAUAFAHlXwb/5KL8dv+ygWf8A6iug0Aeq0AFABQAUAFABQAUAFABQAUAFABQAUAFABQAUAFABQAUAeVfBv/kovx2/7KBZ/wDqK6DQB6rQAUAFABQAUAFABQAUAeVfGT/kovwJ/wCygXn/AKiuvUAeq0AFABQAUAFABQAUAFABQAUAFABQAUAFABQAUAeVeI/+Tp/h5/2T/wAZf+nHw5QB6rQAUAFABQAUAFABQAUAFABQAUAFABQAUAFAHlX7S3/JOtI/7KB4E/8AUq0ugD1WgAoAKACgAoAKACgAoAKACgAoAKACgAoAKACgAoA8q+Df/JRfjt/2UCz/APUV0GgD1WgAoAKACgAoAKACgAoAKACgAoAKACgAoAKAPKvEf/J0/wAPP+yf+Mv/AE4+HKAPVaACgAoAKACgAoAKACgAoAKACgAoAKACgAoA8q/aW/5J1pH/AGUDwJ/6lWl0Aeq0AFABQAUAFABQAUAFABQAUAFABQAUAFABQAUAeVfsnf8AJrHwb/7J/wCHv/TdBQB6rQAUAFABQAUAFABQAUAFABQAUAFABQAUAFAHlXwb/wCSi/Hb/soFn/6iug0Aeq0AFABQAUAFABQAUAFABQAUAFABQAUAFABQAUAeVftLf8k60j/soHgT/wBSrS6APVaACgAoAKACgAoAKACgAoAKACgAoAKACgAoAKACgAoAKACgAoAKACgAoAKAPMdY+Pehpr994W8B+DfFPxC1TSZPJ1FPDVvbG3spuf3Ml3dzwWolGPmiEpdcjcq5GQCD/hcnxF/6NO+Kv/gy8K//AC5oAP8AhcnxF/6NO+Kv/gy8K/8Ay5oA+XvHn7P+qeOP2zPCX7VFz+yj8SVt9FsTNqemtfeFt97q9vsWwuf+QxghEJLHcCGtbcAMGcgA+of+FyfEX/o074q/+DLwr/8ALmgA/wCFyfEX/o074q/+DLwr/wDLmgBD8Y/iIwKt+yb8VCDwQdR8K/8Ay5oA+X/2VfgBq37MnxX+KHxI0j9lH4kzL4tv/K8OwRX/AIWB0nSG2zSW3OsDBM5K4BYeXbQNu3M6gA+of+FyfEX/AKNO+Kv/AIMvCv8A8uaAD/hcnxF/6NO+Kv8A4MvCv/y5oA4n413viP44/CnxN8KPFP7JfxU/s/xJYPaGX7f4Vc283DQzqDrOC0cqpIAeMoM8UAcT+x34W8b/ALLfwI0P4Xr+yn8SrnWAX1DXr211LwuY7vUZceYyltXUsiqqRIxVSUiQkAkigD2z/hcnxF/6NO+Kv/gy8K//AC5oAQ/Gfx/GN9x+yp8Voo15Zxe+GZNo9dsers5+iqT7UAdR8Pvil4P+JcF7/wAI9dXMOoaVL9n1PSdQtntNQ0+XnCz28gDoGwSr4KOPmRmHNAHXUAFABQAUAFABQAUAFABQAUAFABQAUAFABQAUAFABQAUAFABQAUAFABQB5V4j/wCTp/h5/wBk/wDGX/px8OUAeq0AFABQAUAFABQAUAFABQAUAFABQB5V+yd/yax8G/8Asn/h7/03QUAeq0AFABQAUAFABQAUAFABQAUAFABQAUAFABQAUAFABQAUAeVfGT/kovwJ/wCygXn/AKiuvUAeq0AFABQAUAFABQAUAFABQAUAFABQAUAFABQAUAFABQAUAFAHlXwb/wCSi/Hb/soFn/6iug0Aeq0AFABQAUAFABQAUAFABQAUAFABQAUAFABQAUAFABQAUAeVfBv/AJKL8dv+ygWf/qK6DQB6rQAUAFABQAUAFABQAUAeVfGT/kovwJ/7KBef+orr1AHqtABQAUAFABQAUAFABQAUAFABQAUAFABQAUAFAHlXiP8A5On+Hn/ZP/GX/px8OUAeq0AFABQAUAFABQAUAFABQAUAFABQAUAFABQB5V+0t/yTrSP+ygeBP/Uq0ugD1WgAoAKACgAoAKACgAoAKACgAoAKACgAoAKACgAoA8q+Df8AyUX47f8AZQLP/wBRXQaAPVaACgAoAKACgAoAKACgAoAKACgAoAKACgAoA8q8R/8AJ0/w8/7J/wCMv/Tj4coA9VoAKACgAoAKACgAoAKACgAoAKACgAoAKACgDyr9pb/knWkf9lA8Cf8AqVaXQB6rQAUAFABQAUAFABQAUAFABQAUAFABQAUAFABQB5V+yd/yax8G/wDsn/h7/wBN0FAHqtABQAUAFABQAUAFABQAUAFABQAUAFABQAUAeVfBv/kovx2/7KBZ/wDqK6DQB6rQAUAFABQAUAFABQAUAFABQAUAFABQAUAFABQB5V+0t/yTrSP+ygeBP/Uq0ugD1WgAoAKACgAoAKACgAoAKACgAoAKACgAoAKACgAoAKACgAoAKACgAoAKAPOP2hPEGu+HfhVqL+GNSk03VtZv9J8N2V9EAZLObU9RttPW4TII3Rm6DjIIyozxQB1vg3wf4d+H/hbTfBnhLTIrDSdJgFvbQRjoOrMx6s7MWZnOWZmZiSSTQBtUAFABQAUAFABQAUAFABQAUAFABQAUAeP/ABx0+Hwt4h8E/GbRx9l1jTvEWk+F9QkjUA6hpWq38NkbaY4yyR3FzDcJ3V4zjAdwwB7BQAUAFABQAUAFABQAUAFABQAUAFABQAUAFABQAUAFABQAUAFABQAUAFAHlXiP/k6f4ef9k/8AGX/px8OUAeq0AFABQAUAFABQAUAFABQAUAFABQB5V+yd/wAmsfBv/sn/AIe/9N0FAHqtABQAUAFABQAUAFABQAUAFABQAUAFABQAUAFABQAUAFAHlXxk/wCSi/An/soF5/6iuvUAeq0AFABQAUAFABQAUAFABQAUAFABQAUAFABQAUAFABQAUAFAHlXwb/5KL8dv+ygWf/qK6DQB6rQAUAFABQAUAFABQAUAFABQAUAFABQAUAFABQAUAFABQB5V8G/+Si/Hb/soFn/6iug0Aeq0AFABQAUAFABQAUAFAHlXxk/5KL8Cf+ygXn/qK69QB6rQAUAFABQAUAFABQAUAFABQAUAFABQAUAFABQB5V4j/wCTp/h5/wBk/wDGX/px8OUAeq0AFABQAUAFABQAUAFABQAUAFABQAUAFABQB5V+0t/yTrSP+ygeBP8A1KtLoA9VoAKACgAoAKACgAoAKACgAoAKACgAoAKACgAoAKAPKvg3/wAlF+O3/ZQLP/1FdBoA9VoAKACgAoAKACgAoAKACgAoAKACgAoAKACgDyrxH/ydP8PP+yf+Mv8A04+HKAPVaACgAoAKACgAoAKACgAoAKACgAoAKACgAoA8q/aW/wCSdaR/2UDwJ/6lWl0Aeq0AFABQAUAFABQAUAFABQAUAFABQAUAFABQAUAeVfsnf8msfBv/ALJ/4e/9N0FAHqtABQAUAFABQAUAFABQAUAFABQAUAFABQAUAeVfBv8A5KL8dv8AsoFn/wCoroNAHqtABQAUAFABQAUAFABQAUAFABQAUAFABQAUAFAHlX7S3/JOtI/7KB4E/wDUq0ugD1WgAoAKACgAoAKACgAoAKACgAoAKACgAoAKACgAoAKACgAoAKACgAoAKAPKv2lv+SdaR/2UDwJ/6lWl0Aeq0AFABQAUAFABQAUAFABQAUAFABQAUAFAHz/+3B8TPC3wq+Cun+JvFNyVjj8ceEZre2R40lu3tdcs72WKMyukYfyLSdsu6INh3Mo5oA6ofGX4iMAy/sn/ABUIPII1Lwr/APLmgBf+FyfEX/o074q/+DLwr/8ALmgA/wCFyfEX/o074q/+DLwr/wDLmgA/4XJ8Rf8Ao074q/8Agy8K/wDy5oAP+FyfEX/o074q/wDgy8K//LmgA/4XJ8Rf+jTvir/4MvCv/wAuaAD/AIXJ8Rf+jTvir/4MvCv/AMuaAD/hcnxF/wCjTvir/wCDLwr/APLmgC14S+M99r/j+z+HPiX4P+NfBepajo99rdjLrc2kTQXMFnNaQzqrWF9csrhr63IDqoILYPGKAPS6ACgAoAKACgAoAKACgAoAKACgAoAKACgAoA8q8R/8nT/Dz/sn/jL/ANOPhygD1WgAoAKACgAoAKACgAoAKACgAoAKAPKv2Tv+TWPg3/2T/wAPf+m6CgD1WgAoAKACgAoAKACgAoAKACgAoAKACgAoAKACgAoAKACgDyr4yf8AJRfgT/2UC8/9RXXqAPVaACgAoAKACgAoAKACgAoAKACgAoAKACgAoAKACgAoAKACgDyr4N/8lF+O3/ZQLP8A9RXQaAPVaACgAoAKACgAoAKACgAoAKACgAoAKACgAoAKACgAoAKAPKvg3/yUX47f9lAs/wD1FdBoA9VoAKACgAoAKACgAoAKAPKvjJ/yUX4E/wDZQLz/ANRXXqAPVaACgAoAKACgAoAKACgAoAKACgAoAKACgAoAKAPKvEf/ACdP8PP+yf8AjL/04+HKAPVaACgAoAKACgAoAKACgAoAKACgAoAKACgAoA8q/aW/5J1pH/ZQPAn/AKlWl0Aeq0AFABQAUAFABQAUAFABQAUAFABQAUAFABQAUAFAHlXwb/5KL8dv+ygWf/qK6DQB6rQAUAFABQAUAFABQAUAFABQAUAFABQAUAFAHlXiP/k6f4ef9k/8Zf8Apx8OUAeq0AFABQAUAFABQAUAFABQAUAFABQAUAFABQB5V+0t/wAk60j/ALKB4E/9SrS6APVaACgAoAKACgAoAKACgAoAKACgAoAKACgAoAKAPKv2Tv8Ak1j4N/8AZP8Aw9/6boKAPVaACgAoAKACgAoAKACgAoAKACgAoAKACgAoA8q+Df8AyUX47f8AZQLP/wBRXQaAPVaACgAoAKACgAoAKACgAoAKACgAoAKACgAoAKAPKv2lv+SdaR/2UDwJ/wCpVpdAHqtABQAUAFABQAUAFABQAUAFABQAUAFABQAUAFABQAUAFABQAUAFABQAUAeVftLf8k60j/soHgT/ANSrS6APVaAOT+IXxDtPh/aaaF8Pax4h1bW737BpWjaQsBu72YRvK4VriWKFFSKKR2eWVFAXAJZlVpTcqipwV3Zye2kVZNu7Wl5RXduSSRVkoOcmktFr1b2Stu7JvyipSdoxbXO3n7QvgTSPhBrPxm8RW2r6Npvh43UGp6beWyDULe8gkMT2flo7JJMZQETy3ZHLKVcqQ1Ria9PD0Y10+aMldW3e6as7WcGpKd7cvLJuyTZWHozr1pYe3LKLs79LpNPS904yi1a7d0kuZ2PQtI1ODWtJstZtUkSG/t47mNZAAwV1DAEAkZwecE114mhLC1p0J7xbTttdOxy4evHE0YVobSSav5q5T8WeMvCHgLRJvE3jnxVo/h3R7dkSbUNWvorS2jZ2CqGllZVBLEAZPJIFc8pxi0pOzei83a+nyTfojoUJSTaW2/l0/NpGbrnxX+Fvhjwtp/jnxL8SfCuk+G9W8r+z9YvtZt4LG781C8XlTu4jk3oCy7WOVBIyK0lCUayw8labdlH7Tfa29yaf72LnDVLdrVLW2vbXT10DxH8V/hb4P1S00Pxb8SvCuialfvDHaWeo6zbW09w0pYRLHHI4Zy5RgoAO4qcZwamH7yoqUNZNtJdW1y3Vt7rmjdf3o90S5RVL27fuWvfpbXW+1tHr5PsZPxM+O/wu+FE0GmeK/Fmmrrt2bU2ugxX9uNUuo57lbdZYraSRXeNXYlmAwAj9SuKVN+2rRoU9XKUY6fZc2opy7K7WvnpcuovZUpVp6RUZy168kXNpd5WWi81ey1O/JAGScAUpSjCLlJ2SEcz4W+KPwz8cXN9ZeCviL4Y8QXGmRQ3F7Fper2929rFKu6J5VjclFdfmUtgMORkVUvcpyqy0jFtN9E1e6b6NWd10s7jlFxq+wkrT7ddNNt92iHw98XfhP4u0DVPFfhP4n+Eta0TQw7anqWna1bXNrYhE3uZ5Y3KRbU+Y7iMLyeKU2qdNVZ6Rel3tfTS+3Vfeu4Ri51fYRV56addbpab6tNL0Zn2vxy+F+pT6O+h+MNK1fSda0/U9Th13T9Qt7jS44LAxC5Mlysm0bTMORkDY+4rjkk/ZuXtPdUY893orNqP5v08wiudL2fvNzULLV8zjKSVvSL89VpqakfxV+F82u6N4Xh+JHhZ9Z8RWS6lo+nLrFubrUbQqzC4t4t++aIqjsHQFcIxzgGqlFwdSMlZ0/i/u/wCLtv1sRzJ041r+7J2T6N6aJ7N6r70UfhH8ZPAXxv8ADV34r+HuswajYWOq32jztHcQzFJ7aZo2JMTuoVwqyx5ILRSxtgbgKrkkqVOq1pOKkvRrZ+a2kujTRdReyxFTDS+KDs/uv9269U10Pj//AIKL/sxfE79ovWdC1PVPHdj4Y8BeHtU0HQdLtYoHu7q91DV9Ws7K4vJEDRokcSXMexSzMWgkGEWTfUCPqn9m/wAKfE7wB8ItF+H3xa1PT9W1vwuh0mLVrKV3TUrGLAtp2DgOknlFEkDZJeN2DMGBIB6dQAUAFABQAUAFABQB5V4j/wCTp/h5/wBk/wDGX/px8OUAeq0AFABQAUAFABQAUAFABQAUAFABQAUAFABQB5V4j/5On+Hn/ZP/ABl/6cfDlAHqtABQAUAFABQAUAFABQAUAFABQAUAeVfsnf8AJrHwb/7J/wCHv/TdBQB6rQAUAFABQAUAFABQAUAFABQAUAFABQAUAFABQAUAFABQB5V8ZP8AkovwJ/7KBef+orr1AHqtABQAUAFABQAUAFABQAUAFABQAUAFABQAUAFABQAUAFABQB5V8G/+Si/Hb/soFn/6iug0Aeq0AFABQAUAFABQAUAFABQAUAFABQAUAFABQAUAFABQAUAeVfBv/kovx2/7KBZ/+oroNAHqtABQAUAFABQAUAFABQB5V8ZP+Si/An/soF5/6iuvUAeq0AFABQAUAFABQAUAFABQAUAFABQAUAFABQAUAeVeI/8Ak6f4ef8AZP8Axl/6cfDlAHqtABQAUAFABQAUAFABQAUAFABQAUAFABQAUAeVftLf8k60j/soHgT/ANSrS6APVaACgAoAKACgAoAKACgAoAKACgAoAKACgAoAKACgDyr4N/8AJRfjt/2UCz/9RXQaAPVaACgAoAKACgAoAKA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CgAoAKACgAoAKACgAoAKACgDyr9pb/knWkf9lA8Cf+pVpdAHqtAHmXx61/4w6N4ZsbT4NeCNQ1zUdUvRa397YTaf9o0ezKsXuYYb+4ghnmyAiK77FZt7rIqGJ8ZKU60Kcrqm7uTVr6WtFX2cv5rPlSejdjWPLGnKejkrWTvZ927a2S6JpyukpR1kvIfHfwH+I3jT4RQ2Hw4sn8HnTdH16P8A4RfxppsGrX+p6reRyI1+95Z6oIEupPNnAlkeVVN07MgIAXPMaMqlGappNOmoRjG6cEm7xTlde8lG8mpSsneV51E9MBWUK9OVRtNVIylJ2albl5W4xt7sXtFcqTjFRilCFvbdI8F+Obv4UeH/AApqnxCv/DfiKzsrWO81Xw3YWaNvjQBo0ivkvIgvQE/MSVyrDOK9TM5xxOMnWpSdnJvyle99GrpNvmS3WicnrfzMthLD4SFKpHVRS/w2tbVOzaSs3s9WktLYXxx8L+J77wr4X/4R/SfF/iHVvD+qRXceqeH9Q0m11qzlFrNCbuKK/RdPnZ1leOSOQIgWd3RdyIBxzm/rCqwTimpL3bNJOz5WpO/Lpum5qSj0cpLspLlw8qUnzX5U+bS9pKV04r4lJRdrKLV79Iy8j8UfCT42N4S+GWvJpPiJdT8P2mv2Op6T4QTw1b35XUHR4ZZ49QiOlmTy4il19nA/e3EjQlo9wacRRjKcqSScZUY03ZtQTjyc0VdOapSa92yvFU4Jwd1yVh5e7K7s1XdSLfx8v71X92ydT303dpNczcua101P9nPx7a+CPiLoGmeGXvb3UPgvovgvQ57nU7W4uJr+3TURLbfaNsP3TLa5laOFHO1gBtIXvq1lKvKpfWWKp1G7WvGHsffau9Vyzdrtpt2WuqwXJGWGdWNoxhWUlpaPtGmoJJJctvdtFcqSS2ND4t/Db4lzT+NNB0z4WP4sh8a+IvDfiCDXH1Gwht9IgsfsKSwzCaVJ98X2OaaLykkQmc5ZDu3cdKcKdehOfuRpV1VlPvHmTcv8Sh+7lf8A5dRTUm7QXMqc5YJwtzTlhnR5f79qjV3tbmmnF3b9ondRjaR6zaftPfs1avew6NpX7Q3wzvb+8lW2trW38W2Ek00znasaIspZmLEAKBkk4rmx0JVcJVjTV24y216M3bVF3qaW3vpa3c+b/wBnbwV468T/AAS8C3/h34L6Ppy+Hvhhq2m2MmuzWlxpvia51IQSRwtFDI0v2Z3hMlwJ0iJdwq7xukr0ccpQlOov5KMVDdvk5XzbpNwSapXkm/aSc+Ro6JSj9fcJNpLE1pua05feqRstL3fMuZpWXs1bn0Nax+E3x28R6j408Ra74V8Vzi7s/CNzZWXiifw9BPdto+rT3lxpsKaTJ5CRSRyBYTcOfmbbK+0ZE06iocs3efLW59XeclKn7PmekY+0puKqaKKb5eWzvy8dnWpxoO0L0qsHb4IufJZLefs3Zxe8klKyu1zdT45+FHjv4weJNC8YwfCePwMdPfV9Rex1C+sZTqd2P7NNsurxWjSRyJObSSMqkk+2OKFyyuFjTCmnhaqxEfe5Y3UVtf2vNZN2tO15xlblhVan7zim9avLiaToSuuaUbytrZUqsL2T1jFyhFx5k5x5oNKDd8zW/hF8VvEvxln8S3miePbPRvFet+GvE8kFpqvhyPT9Iexhtw9vevLDPfmaOS2cgWTNDKJ9m+INLIdsHGGFrcrd1CdWSk9pc9PlTSVpXafsmpvSEVJSekFni5Sr0E0kpOmqbS3uqspc12uXlSkpwklzqUdYxaiz2T9n3w14n8HeEdc8N+KdAn06eHxd4hvbaV54JY721u9SuLuGeLypGZVKXCqVkCOHR/l27WaYv/ZcPF7xpwi12cIqL8rO11Z7NXs7paV3zYytVjrGbUk/+3IprvdNO/Ts2Q/tLf8AJOtI/wCygeBP/Uq0upJPVaACgAoAKACgAoAKACgDyrxH/wAnT/Dz/sn/AIy/9OPhygD1WgAoAKACgAoAKACgAoAKACgAoAKACgAoAKAPKvEf/J0/w8/7J/4y/wDTj4coA9VoAKACgAoAKACgAoAKACgAoAKACgDyr9k7/k1j4N/9k/8AD3/pugoA9VoAKACgAoAKACgAoAKACgAoAKACgAoAKACgAoAKACgAoA8q+Mn/ACUX4E/9lAvP/UV16gD1WgAoAKACgAoAKACgAoAKACgAoAKACgAoAKACgAoAKACgAoA8q+Df/JRfjt/2UCz/APUV0GgD1WgAoAKACgAoAKACgAoAKACgAoAKACgAoAKACgAoAKACgDyr4N/8lF+O3/ZQLP8A9RXQaAPVaACgAoAKACgAoAKACgDyr4yf8lF+BP8A2UC8/wDUV16gD1WgAoAKACgAoAKACgAoAKACgAoAKACgAoAKACgDyrxH/wAnT/Dz/sn/AIy/9OPhygD1WgAoAKACgAoAKACgAoAKACgAoAKACgAoAKAPKv2lv+SdaR/2UDwJ/wCpVpdAHqtABQAUAFABQAUAFABQAUAFABQAUAFABQAUAFABQB5V8G/+Si/Hb/soFn/6iug0Aeq0AFABQAUAFABQAUAFABQAUAFABQAUAFABQB5V4j/5On+Hn/ZP/GX/AKcfDlAHqtABQAUAFABQAUAFABQAUAFABQAUAFABQAUAeVftLf8AJOtI/wCygeBP/Uq0ugD1WgAoAKACgAoAKACgAoAKACgAoAKACgAoAKACgDyr9k7/AJNY+Df/AGT/AMPf+m6CgD1WgAoAKACgAoAKACgAoAKACgAoAKACgAoAKAPKvg3/AMlF+O3/AGUCz/8AUV0GgD1WgAoAKACgAoAKACgAoAKACgAoAKACgAoAKACgDyr9pb/knWkf9lA8Cf8AqVaXQB6rQAUAFABQAUAFABQAUAFABQAUAFABQAUAFABQAUAFABQAUAFABQAUAFAHlX7S3/JOtI/7KB4E/wDUq0ugD1WgAoAKACgAoAKACgAoAKACgAoAKACgAoA8q/aW/wCSdaR/2UDwJ/6lWl0Aeq0AFABQAUAFABQAUAFAHlXiP/k6f4ef9k/8Zf8Apx8OUAeq0AFABQAUAFABQAUAFABQAUAFABQAUAFABQB5V4j/AOTp/h5/2T/xl/6cfDlAHqtABQAUAFABQAUAFABQAUAFABQAUAeVfsnf8msfBv8A7J/4e/8ATdBQB6rQAUAFABQAUAFABQAUAFABQAUAFABQAUAFABQAUAFABQB5V8ZP+Si/An/soF5/6iuvUAeq0AFABQAUAFABQAUAFABQAUAFABQAUAFABQAUAFABQAUAFAHlXwb/AOSi/Hb/ALKBZ/8AqK6DQB6rQAUAFABQAUAFABQAUAFABQAUAFABQAUAFABQAUAFABQB5V8G/wDkovx2/wCygWf/AKiug0Aeq0AFABQAUAFABQAUAFAHlXxk/wCSi/An/soF5/6iuvUAeq0AFABQAUAFABQAUAFABQAUAFABQAUAFABQAUAeVeI/+Tp/h5/2T/xl/wCnHw5QB6rQAUAFABQAUAFABQAUAFABQAUAFABQAUAFAHlX7S3/ACTrSP8AsoHgT/1KtLoA9VoAKACgAoAKACgAoAKACgAoAKACgAoAKACgAoAKAPKvg3/yUX47f9lAs/8A1FdBoA9VoAKACgAoAKACgAoAKACgAoAKACgAoAKACgDyrxH/AMnT/Dz/ALJ/4y/9OPhygD1WgAoAKACgAoAKACgAoAKACgAoAKACgAoAKAPKv2lv+SdaR/2UDwJ/6lWl0Aeq0AFABQAUAFABQAUAFABQAUAFABQAUAFABQAUAeVfsnf8msfBv/sn/h7/ANN0FAHqtABQAUAFABQAUAFABQAUAFABQAUAFABQAUAeVfBv/kovx2/7KBZ/+oroNAHqtABQAUAFABQAUAFABQAUAFABQAUAFABQAUAFAHlX7S3/ACTrSP8AsoHgT/1KtLoA9VoAKACgAoAKACgAoAKACgAoAKACgAoAKACgAoAKACgAoAKACgAoAKACgDyr9pb/AJJ1pH/ZQPAn/qVaXQB6rQAUAFABQAUAFABQAUAFABQAUAFABQAUAeP/ALVmraVoHwltNd13U7TTtN07xx4Iu7y8u5lhgtoI/FGmNJLJIxCoiqCxYkAAEmgC3/w1j+yx/wBHLfCr/wALLTv/AI9QAf8ADWP7LH/Ry3wq/wDCy07/AOPUAH/DWP7LH/Ry3wq/8LLTv/j1AB/w1j+yx/0ct8Kv/Cy07/49QAf8NY/ssf8ARy3wq/8ACy07/wCPUAH/AA1j+yx/0ct8Kv8AwstO/wDj1AB/w1j+yx/0ct8Kv/Cy07/49QAf8NY/ssf9HLfCr/wstO/+PUAcppHxY+FnxQ/an8Ff8Kz+JfhTxb/Znw/8W/bf7C1m2v8A7L5mo+HvL83yXbZu8t9u7GdjY6GgD6AoAKACgAoAKACgAoAKACgAoAKACgAoAKACgDyrxH/ydP8ADz/sn/jL/wBOPhygD1WgAoAKACgAoAKACgAoAKACgAoAKAPKv2Tv+TWPg3/2T/w9/wCm6CgD1WgAoAKACgAoAKACgAoAKACgAoAKACgAoAKACgAoAKACgDyr4yf8lF+BP/ZQLz/1FdeoA9VoAKACgAoAKACgAoAKACgAoAKACgAoAKACgAoAKACgAoAKAPKvg3/yUX47f9lAs/8A1FdBoA9VoAKACgAoAKACgAoAKACgAoAKACgAoAKACgAoAKACgAoA8q+Df/JRfjt/2UCz/wDUV0GgD1WgAoAKACgAoAKACgAoA8q+Mn/JRfgT/wBlAvP/AFFdeoA9VoA53xz8QPCnw40iLWvFl/PBDc3KWVrBaWU97d3lw+SsNva26PPPJtV22RozBUdiAqsRLmudU1rJ3skm3ZK7enRLVvZdS4wck5dFu20ktbLV920kt22krtpHI3H7Snwht/D1h4jOra7NHqWry6DBYW/hXVp9UXUI4nme2k06O2N5C4ijaTEkS/Jtf7rKTbTUoxWvMnJW1VotRk7q6VpPlabupXi9U0QtVNvTk5U76W5rOO9r811a29zR8PfHX4Y+JptOs9O1q/gvdT1d9CgsNS0W+0+8S+W0e8MM1vcwxywZtkaVWlVVZdpUncuajTlO3LrdSlo1tGSjL0ak0mnrqna2opPljKctEuXdNfE7Ra7pu6urq6avdO3WeJPEFh4V0S68Qanb6lPa2ah5I9N0y51G5YEgfJb20ck0hyRwiMQMnoCaxnNQtfrps3+X57LqXCDm7Lz6pba9fwW72Wp534c/af8AhB4qtn1DSrvxXHYRXgsJL+/8Ea3Y2cdwboWpia4uLRIlZZz5bgt8hDbtoViNYwcuRq3vuKjqteZNxt35rWi9pScYq8pRTzqSVPnUvsJuWj0Ss3ftZPmfaN5fCm16DpPinQtc1bWdE0q9a4u9AnjtdRUQyBIZpIllWPzCoRm8t0YhSSodd2Mipj78PaLa7Xq1a9u6TdrrTmUo35oySqXuz5HvZP5O6X5PTe1nazTfPePfjL4F+G2saZ4e8Svr8+qaxb3F3Z2Wi+GdT1md4IGjWWQpY28zIitPECzADLgCpjJSlKEd4pN6Oy5r21215X9xTg4wVR7N2Wu7te1t9tTJ1n9pL4NeGtIvdc8U+KbrQrTTLTTL6/Or6NfWMlnBqFzJbWjzRTQq8W+WGRSHUFAu59qkMdYwcpwpx1c5qmtVrNxU1G+y92Sbvono7NNKUm489nbllLZ3tB2k7buzat/NvG6N7xp8Wvh98PXlj8X+IBYGDQ7/AMSPi1mmA06yMQuZ8xo2dhni+UfO275QcHExTnJwW6cI/OpJxgvm015dbIunB1VCUNVN2Xm+Vy/9JTd9jH8U/tC/Cfwbrs3h/Xte1BJ7P7P/AGhc2uhahd2Gl+fgxfbryCB7ayyrI5+0SR7UdXOEYMSknWlyQ/m5eyctPdTejldpWTb5mo2u0jLmXsVXXwuPP58qTfNy/Fy6PW1vdl/K7dZpHjTwzr114gstJ1Pz5vC96NP1ZfJkX7PcG3iuNmWUB/3M8TZTcPmxnIIGdSpGlQ+sz0h7zv8A4G4y030cWttbaGii5VVRXxNRa9JXs77a2ZN4U8UaF438MaT4y8L3323R9csodRsLnynj863lQPG+xwGXKsDhgCM8gVvWozw9R0qitJaMzjJSvbo2vmm0/wAUatZlBQAUAeVeI/8Ak6f4ef8AZP8Axl/6cfDlAHqtABQAUAFABQAUAFABQAUAFABQAUAFABQAUAeVftLf8k60j/soHgT/ANSrS6APVaACgAoAKACgAoAKACgAoAKACgAoAKACgAoAKACgDyr4N/8AJRfjt/2UCz/9RXQaAPVaACgAoAKACgAoAKA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CgAoAKACgAoAKACgAoAKACgDg/jj4O1zxz8MtU0XwuIG121uLHWtIS4k8uKS/wBPvIb22R3wditNbRqWwcAk44oA0Php8S/DXxT8NR+IfD07xyxsbfUtNuB5d5pd4vEtrcxH5o5UYEEEYIwyllZWIB1lABQAUAFABQAUAFABQAUAFABQAUAFAHi/xP1u1+J3j7w58FvCs0V+2ia3pvinxbcxPui0q3sLlLu0gdgCv2ia6gg2xZDCJJJDgbN4B7RQAUAFABQAUAFABQAUAFABQAUAFABQAUAFABQAUAFABQAUAFABQAUAFAHlXiP/AJOn+Hn/AGT/AMZf+nHw5QB6rQAUAFABQAUAFABQAUAFABQAUAFAHlX7J3/JrHwb/wCyf+Hv/TdBQB6rQAUAFABQAUAFABQAUAFABQAUAFABQAUAFABQAUAFABQB5J8W7u1vfiB8Cp7O5injHxDv4y8Thl3p4X19XXI7qyspHYgg9KAPVba7tbxGls7mKdEkeJmjcMA6MVdSR3VgQR1BBBoAmoAKACgAoAKACgAoAKACgAoAKACgAoAKACgAoAKACgAoA8q+Df8AyUX47f8AZQLP/wBRXQaAPVaACgAoAKACgAoA5b4n+O7X4ZeA9W8d31vFNbaRGksyy3IgQI0iozNIQQoUMWJI7dutcuMxKwlCVZq9raersexkGUrPMxp4Bz5FLm9617csXLa67d/M+arX/goz4Guba+uz4LvrWPTrF9Tm+2m7tGe0QfNNEs1opmQcZMYbG5f7wz5880rQ3pdVGykm03ok0ldXeivbZ9mfb0vD/A1m1HHNWjKetGcU4xs5Si3JKaSad430a7q6Q/8ABRvwRJFdTXHgXVbBLSym1F/7RivrIvbxAGR4xPZoZdoZSQm4jI45pvNKt7Kkm7paTT1k7K9trvS70Jo8A4GtqsbJLlcryw9SKairuzk0pNLWyu7apaHXR/tjJLGsqfDzKuAwP9rdQf8AthXNLPnFtOnt5/8AAPVp+E8a0FUhjbpq6/d9H/2+chB/wUb8H3Osv4fh+GviQ6hHsMkJ07UxsV2ZVdmNjtVCUYBydp2nng1us2qOn7VU1y/410V7W3vbpvqtNTy/9QMGsT9U+tz5+31ar3te97ct/tX5et7GzYft4eHtTOlrYeCjM2swSXNmo1CQM0aAb2YG3zHtLKp37cMQv3uKiWczi5J0vhs37ya12s7Wd91a91dq6TZ1UvDTDV1TcMd/Evyr2TT934rpzvHl2lzJWlaLtJpOXxH+3NpHhPSZNb1zwFLFaRyRREw30tw7PI6oirHFbs7EsygBQTzU088lVmqcKV29teybfTsmzXF+FtLA0JYivjbQjv8Aum92ktFNt6tLRGbY/wDBQbwxfNbR/wDCvNWs3vLn7HbrqEd7ZNLL5Ty4UT2aEjZE5z04xnJANzzicE5OmtE5O007JWTel+69emzOWj4dYas0ljJRvJRXNh6kLyleyXM1fZ3toutrq77D/goJ4N1TwxZ+MtO8Lx3GjX80VtBdJqTkNLJMIUQr9n3KfMYKcgYPXABqpZrWhVVCVH3mrpc3Tl5u1tlf8NwpeHeCr4R46nmF6adm/ZPR83La3PffTbz21Irv/goX4Ps7WK6Pgu6uPPurmyigs5rm6uJJbdyk22CK1aRlRlIZwu0ZHPzDMxzipJpKlvFS+JW5XazbtZXvpf0HV8OcJRi3LHN2k4WVGUpOUd0oqTk7btpNW1vYt6T+3z4X1yTTodK8HieTVbee6tU/tGRWZIXRJQwa3HlsjyKrI+GByMZBw55vUhzXpfDy395NWlflaaVmmk2mrq2vVFUPDfCYn2fs8f8AHzJL2TTvDSSac04uL0alZ30tc9W+B/x70z42XfiewsdG/s+fwrcW1rdp9oaX97NGZAuTGg4TYcjcPmxwQRXbgMZLGw9o4WXTW99Wn9zTPleK+GqXDVWFCNf2kne65eXl0i11ad1Lpseq13nyZ5V8G/8Akovx2/7KBZ/+oroNAHqtABQAUAFABQAUAFABQB5V8ZP+Si/An/soF5/6iuvUAeq0AeU/tCWNlPonh/VNQ8OeKrqLSdZW7TWvCiyz6v4dlNvNHHfwWkUUr3i7pPJeHypVKTMzxSRq4GafLXi7uPuyXMlddHySVn7s0n7zT5ZKL912nHRJzpTp2TTtdN20TvdO696LSkldXXMk27U5+Hjwf8SPHXiHwbc6bqnjizsh8RZL238cS+D7TSvEE9qPDl3C1xf209isK7ZiLRJZ7OLdH5QVSdkr9GHi4zTnaHuVdItNNOdFxve/LOVpNpO7UFL3buKitNOhUjH3v4O97pqpJyUdm4xVprdJzkm3Zpeg6v8ABm68G/EP4ZazYah4n8X6jfePLnWPEmvalFC820eHr+1heYWkMVvBEo8iJdsaKWYZ3O5LGElGlVdNJRj7Or85yqUW2295NRsl/LBJLQWITqYWpJu8m6KS00jGpeyS6JuUm9Xdtt2tb6FrMD508Kad4i0T9njxD4TuvAN9qOr+J/FvinTLPTL3TZzAy32t3vlXN0AoMdmIpBM0pIBjA2FmeMNE6f1jD4TDKXK3SpJyW8OWmnJ30tOPK+RXT9pyq63W8qqo47FYq3MlK6X8/uQSitHpKXut2airykuWMjtv2fdJ1vwVoWrfC7xHY6jLfeGdRmZdduLZwniCC5dp0vjNjY87F3SZQdyyRltqpJHnplUVelCokotLlcV0cdLrRXU1ao2lZSlKN3KMmccaboVJQvzKVpJ69dOV3vbka5Ypt/u1BrR2WD8U/APjHxf+0P4Gv/DvizxX4Ss7Hwj4giudb0Oxspgskl3pZjtpHvbW4gXeEdwNoc+ScHAYHHDRaliJN2TVKy0s7Orfpf3brZ6c2u6OnESTw1KKV37RvzS9nJX+/TXTXucF8YPAHjDUPiVr/laBruvWkq/C6E376cZBe/ZPEVzJeOxijWIlImEsoRQqK+SqqRWuF9nUqL2kUoutVbXTllhOVb391y91Nt3el2xV3KGGShJuSoVlfrzOULbW952ukkvJHKfG34cfEmx1PxT8P9H8D65q/h/SfhD4xsPDOo2VpJcpJHdy6ebbSiV3N9pi8mWNE6vCsRBZhJtnBzlKTlXfvqphE29edQqzbqNvd8rXtW23zJzdlNI6aPs6E8PGnZQ55SstFD91KLVtlFyacLJRSl7NL3E31nxTsrzS9b8a2WgaH8SdA8QeIII2j03S/C7eJPDPjdzZRQwjUPMs5oLEEobSdDPZsY0DySlPLkTJOck40kpNTk+SekU+e/Mp6WjNWlo3yT5mqblf2nDgF7Olh515OHLCEeeN+eKSu04Wb5oSbcfdfMmkpXvCnp+DfhL8TdW8T/F3V/8AhZHjr4fRahr9vJBpmi6bpDWV5jQ9OR5YnvtPnkdfMR4cxyBP3OAAwYnPMYr+zpxpt1P49k92nVqON0rS95NS3u+bR2sa4dv6zQc4qDVOim1smua66x938L630PUv2aNJ1XQP2dvhloeu6dd6fqOn+EdJtru1u4WhngmS0jV0kRgCjgggqQCCCMV62azjUxtWcHdOTtbY5aEXHnT/AJ5/O85NP5rXselV55uFACEhQWYgAckmgDybWrq2vf2nvhve2VxFcW9x8PPGEsUsTh0kRtQ8NlWVhwQQQQR1oA9UtLu1v7WK9sbmK4t50EkU0Th0kQjIZWHBBHQigCagAoAKACgAoAKACgAoAKACgAoAKACgAoA8q/aW/wCSdaR/2UDwJ/6lWl0Aeq0AFABQAUAFABQAUAFABQAUAFABQAUAFABQAUAFAHlXwb/5KL8dv+ygWf8A6iug0Aeq0AFABQAUAFABQAUAFABQAUAFABQAUAFABQB5V4j/AOTp/h5/2T/xl/6cfDlAHqtABQAUAFABQAUAFABQAUAFABQAUAFABQAUAeVftLf8k60j/soHgT/1KtLoA9VoAKACgAoAKACgAoAKACgAoAKACgAoAKACgAoA8q/ZO/5NY+Df/ZP/AA9/6boKAPVaACgAoAKACgAoAKACgAoAKACgAoAKACgAoA8q+Df/ACUX47f9lAs//UV0GgD1WgAoAKACgAoAKACgAoAKACgAoAKACgAoAKACgDyr9pb/AJJ1pH/ZQPAn/qVaXQB6rQAUAFABQAUAFABQAUAFABQAUAFABQAUAFABQAUAFABQAUAFABQAUAFABQBwfjH4HfDLxzrh8Ua1oV1a660KW76vourXmkX8kS52Rvc2UsUrqu44VmIGTjGaAMb/AIZp+HX/AEMfxV/8Ox4q/wDljQAf8M0/Dr/oY/ir/wCHY8Vf/LGgA/4Zp+HX/Qx/FX/w7Hir/wCWNAB/wzT8Ov8AoY/ir/4djxV/8saAD/hmn4df9DH8Vf8Aw7Hir/5Y0AH/AAzT8Ov+hj+Kv/h2PFX/AMsaAPP/AIafBLwv4g8afFjSdX8ZfFW4tPDPjC20vS4/+FqeJ0+z2r6BpN20eVvwXzPd3D5YlvnxnaqgAHoH/DNPw6/6GP4q/wDh2PFX/wAsaAD/AIZp+HX/AEMfxV/8Ox4q/wDljQAf8M0/Dr/oY/ir/wCHY8Vf/LGgA/4Zp+HX/Qx/FX/w7Hir/wCWNAB/wzT8Ov8AoY/ir/4djxV/8saAEP7M/wANXGyfWvibcRnhorj4peJ5Y3HoyPqBVh7EEUAd34O8E+Efh9ocfhvwT4dsdF0yOR5hb2kQRWlc7nkbu7sSSzsSzHkkmgDboAKACgAoA5nUPif8NNJ8Y2fw71X4h+GbLxXqKCWz0K41e3j1C5Q7sNHbM4kcHY+CFP3W9DRT/fScaerW6WtrK7v2stfTXYKn7qKlU0T2vpe7srfPT103M60+OXwT1DWNW8PWHxh8EXOq6DFPNqtjD4gtHuLCOBtszzxiTdEsbcOXACng4opfv4KpS95OyTWq952jr5tpLu9EOadKXJPR9nvtf8k36anQeKPF/hPwPoU/ijxr4o0jw/o1rs8/UdUvYrS1i3sFXdLIwRcswAyeSQO9TKcYNKTs3ovN9vwCEXUV4K+l9O3f0Oc8J/Hn4G+PdTj0TwN8ZvAviLUZm2R2mk+IrO7mdtjPgJFIzE7I3bp0Rj0BrVU5yTaWi1+Ssm/vaXzXdESnGFuZ2vp8zrNM1zRdbN4ujavZX50+6exvBa3CS/Z7lAC8Mm0nZIoZcqcEZGRzUL3oqa2d7Po7Nxf3STT7NNbplPSTi91a67XSav6pprumnszmrv40/Byw8Zf8K6vviz4NtvFfmLF/YUuvWqajvZA6r9mL+bkoQwG3kEHpUwnGpFyg7pXv5ct3K/bls79rO45p07c+l7Wv1u7K3e70Xd6I07D4heAdUsJ9V0zxx4fu7K1ltoJ7mDU4ZIopLhY2t0Z1YhWkWaEoCcsJUIzuGdHCUWk1q24r/EnZr1T0a3T0JutfJcz8o6+96aPXbR9mZ+s/GT4Q+HbnTbLxB8VfB+mXGtXMtnpsN5rlrC97PFL5MsUKu4MjpL+7ZVyQ/wApAPFTT/ezVOnrJqLSWral8LS6qX2X16DqfuoOdTRK6beiVtXf0TV+1zcl8U+GIftHneI9Lj+yX0OmXG68jHk3kvl+Vbvk/LK/nRbUPzN5iYB3DJFc3Ly6817efLfmt3tyyv25XfZg/dvforvyT2b8malABQAUAFABQAUAFABQAUAFABQB5V4j/wCTp/h5/wBk/wDGX/px8OUAeq0AFABQAUAFABQAUAFABQAUAFABQB5V+yd/yax8G/8Asn/h7/03QUAeq0AFABQAUAFABQAUAFABQAUAFABQAUAFABQAUAFABQAUAfmH+37+zH8ZJ/2lvA2sfAbxNr2iab8XdZWz1RNOvJorax1lLOWCa+dI2UDfprXO4gbikd3k/PggH6N/D3wJ4d+GHgbQfh54StPs2j+HdPh06zQnLeXGgUM5/idsFmbqWJJ5NAHQ0AFABQAUAFABQAUAFABQAUAFABQAUAFABQAUAFABQAUAeVfBv/kovx2/7KBZ/wDqK6DQB6rQAUAFABQAUAFAHkX7Wlob/wDZ18bWQ0VNY+0WUcX9ntP5Iu908Y8rzD9zd03ds5rzs1ajhW22knHVbr3lqttVuldXa3PrOB1KWeUowipNxqWi3ZSfsp2i3Z2T2bs7J3s9j8wtettX1nw/rlh4di8X63bDw1qdssPiDw+0FzpzvEBDBazvBHLOXI2sN05by0JfOC/gwaVSMqjivfpvmi171pptuOySV5fDFReltWo/srhOdOVHCqrKKp1VyVKb/dp05KKhNxTlK9ofHVck782l30njL4bX7eBNd1G88ReIvE+rR+HL6z063uorYGFpocMscdrBEXdtqr8248YGMnOUMTGOJjyxSTnC712U0+raS6u1tl0R3LJ6n9n+0rVZ1JxpTUYyUVaUqbjoowi27e6uZvd9WepWSsllbo6lWWJAQRgg4FcNVp1JNd2fQ4CMoYSlGSs1GP5I5G2gurH4o+I9buLG7+w/8I9pyrMlu7rI8c14zom0He4DKdq5PzLxyK1U1HBOPX2jdutuSC/NNHFKnP8Atj2tny+xSvbS/PJ29ba23MXwJYazoniuXWdS0GeG28YRSXMKJAxOkusjyLbygZ8vzEkMjE4UTeauTuQVvU5VQeGUk3Ts730lfRpPqoOyh3g7pJJnnYCFalj/AK9Om1DEXSVnenZtxclb3XVj71S6XLUSjJybTNn4v6VqWs+DV0/SReC5fVtKYSWcQklhVb6FmlVWVl+RQWyylQFyQRmscDJQxVOUnZLm/wDSJL8Xp89NT0OIaNTEZXWpUk3J8trK7+OLulZ7LXZ7a6Gf4k8N67a3ngyKTV9Z8Rtba9NcT3d1bwb4Yjp90g3fZoY0VNzKASucuBk5Ape0jONa0VG9KS0vq+aD6t626LottzHEYOvSWGjKpKq1XhJuSjeMVGSfwRiuVPW7V7ve1kuFi8J+J9D+G/gyDTPDl9KupyeHhrFkkDCazuYJ7cm5eM8geXGUk4yNkZ6BjXrSr055lLmkuVObi76awknG/Zt80enM5buSPmnl+Kw2SRdGk3KpyKcbPmuqkeWdvKK5ZaNuPI9I0zSttMn0qxtr7VtI8V6XNFrXiA2+s6LZyXN3Zia/Z1RrQQy+bDNGM72idVKIRglXHHGaahGMl/DpJp7StHVN/ZlF2a1Td5K+8ZehUoSpyqVKsJxSrVmpwTc4Xas1DllzwmuZNuMkrRfK/jguj+GfF2teJfDl0L7W9Bjjtdcb+1bTSba2uLmOS4tWie5imgeOKaUBnYGNHJUnanzKKU6dOnUTte1Nct24pp1NIu97JWdlJpN2u9GRHCYvF18PKMpwSlVftFCMZtOMLOcZQ5VJtOOsItqKaSPr/wD4J4aFq+hax8YotXvtT1A3GtaXLDf6hBFG90n2ELuHlRxxsAysmVUD5SDkg17eT1IVMNFRSVk7pX09+b6tvVa/PTQ/MfEfCVsLjo+1nKab0lJRV/cp3tyxjF220XrqfZdesfnJ5V8G/wDkovx2/wCygWf/AKiug0Aeq0AFABQAUAFABQAUAFAHlXxk/wCSi/An/soF5/6iuvUAeq0AFABQBT1fR9J8QaVd6Fr2l2mpabqEL213Z3kCzQXELjDxyRuCrqQSCpBBBqZwjUXLNXXn5ar7mVCcqcuaDs/I4nw1+zt+z94M1u18TeD/AIF/D3QtYsWZrXUNM8MWVrcwEqVJSWOIMpKsQcEcEjvWkZyhfldr6fLsZyhGatJX6/dqvuZ6FUlHJ+OfhL8Kvie1m3xK+GfhTxadPDizOuaLbX5tw+N/l+cjbN21c4xnaM9Knkipc9tdr9bf02Vzy5eS+m9uly14J+HHw8+Gmnz6R8OPAfh3wrY3M32ie10TS4LGKWXaF8xkhVQzYVRkjOAB2rRzlKKi3otl2M1CKk5Javr6bfmzoqkoKACgAoAKACgAoAKAPyp+Mv7GvxOvv27tI+E/hXxL4ksPhF4/iv8AxFeWtpfzxWdlpsk8EutWSqrBUEtxHa/Kq7QZrTIOzgA/VCzs7TTrODT7C2itrW2jWGGGJAqRxqMKqqOAAAAAPSgCagAoAKACgAoAKACgAoAKACgAoAKACgAoA8q/aW/5J1pH/ZQPAn/qVaXQB6rQAUAFABQAUAFABQAUAFABQAUAFABQAUAFABQAUAeVfBv/AJKL8dv+ygWf/qK6DQB6rQAUAFABQAUAFABQAUAFABQAUAFABQAUAFAHlXiP/k6f4ef9k/8AGX/px8OUAeq0AFABQAUAFABQAUAFABQAUAFABQAUAFABQB5V+0t/yTrSP+ygeBP/AFKtLoA9VoAKACgAoAKACgAoAKACgAoAKACgAoAKACgAoA8q/ZO/5NY+Df8A2T/w9/6boKAPVaACgAoAKACgAoAKACgAoAKACgAoAKACgAoA8q+Df/JRfjt/2UCz/wDUV0GgD1WgAoAKACgAoAKACgAoAKACgAoAKACgAoAKACgDyr9pb/knWkf9lA8Cf+pVpdAHqtABQAUAFABQAUAFABQAUAFABQAUAFABQAUAFABQAUAFABQAUAFABQAUAFABQAUAFABQAUAFABQB5V8G/wDkovx2/wCygWf/AKiug0Aeq0AFABQAUAFABQAUAFABQAUAFAHy94/iu9F+Juu2ng7wv4w1DUde8RaVf3nhrXPAv9qeGdXdFtF/tG31OGLbYzxpbxgSXN1iJrZ2FozNExeBfv06f2Yze/uypptuUoy0UlaUqllzylf2UZQd4xeNfuTl9p07K2qm/e5YTjq0r+6/girqbbjzOXJ+Ifgh8VvE3wb8VX2vX8Mlnod7441Dw54asvCtxFq01xdzajBGZbh7mQTxvFdO6LFbRFt8RDEA73g37H6nUnrJRw0H0UYqdCUuZau8fZpN3SVpNra2lW1WtWhHSLnKWut2oTSs9Ek3Ls30T1Z9kwAiGMEYIUZH4US+JnJh040op9l+R84QeFPEuqfAjwl8NLXQNY03xVqGtXF1p+pvp0ijw5JBqEs41GR3TYjqhHlxPxOZBGVaJpSOaMJzpYSNN8sqdGk22trUIwlDX7UuZ02vigpSnb3GdKlGEsXKpHmjOrWSX83NVm4y8lHSopbXjHlfNKF/UfgR9ttPhxY+HNW8LXGg6r4fkl0vUoJIZRFc3aNmW8glkH+kRXDN54lyxJlYOfMWRR21pwq8tWlHli0rR/kSXL7P0hbli7JSilKPutHPCEqU506kuaV23JKym5e+52WicnK8or4JXjra75HwR4C8YQ/En4reK5/F3ivT9Ku/ELNbeH/sVkunakp0ayjFwJHtTdMfMVlzHcBN0WNvDA+bioy/saVK3NJxrWXWN6tRqyVnqtVzXupXX2bdialj4SWiXs7vvZap3utOtrHzn4I+FfxK8LfDcazY/D7xALvWte8F6XrmnHTpUuGtba00No73y2UMy20sV1FIQPlWWUt/qcD2604/XqMU/clWqSb6Rkq9WSk+iU6ejlq5NUUrRuzhkm6VeaXvKjOK/vKVOceVd3GbTir6J1LJykkdFLomp+EbPxHcQeF/H9n4j13+27Q6ZcfDt/EfhrxRbHW9Ve3tb2OKIzwYS6Zgz3FnCy3MTlp41kUeZSlKOHpUqceZqFB8kvd99Uqa5lN+7CV4qD53L2bhzOmrqUu+coLFOrUk4xUp2nHVxTcbrl1bT+L3Y3krxU1JLl6HUPhj8TNQ1nxB4pkv/F+k28nxP8KXz+ErOwspdLmhjTR/OuBKbM3TxxGOUGSKdYh9nOQAHB7aHJRr0Pe50pYnWWlk/rPK+jXNdNc178+m8befNTqYacXFQl7KmrR2bXLeK3Wm3u20R9c1zHQFABQAUAFABQAUAFABQAUAFAHlXiP/AJOn+Hn/AGT/AMZf+nHw5QB6rQAUAFABQAUAFABQAUAFABQAUAFAHlX7J3/JrHwb/wCyf+Hv/TdBQB6rQAUAFABQAUAFABQAUAFABQAUAFAHiU9jqn7QfjLX9Lv9Z1PTPht4Tvzo8lnp1y1rN4j1OEg3JlniYSpZwsfJ8pSplkWXeTGoVwDXH7J37LmB5v7OPwynfvJceE7CaRvdneIsx9ySaAF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DM1v8AZ10XwdayeI/2cray+H3iWxjaS2sdOj8jRNTxgm2vLFMQlXC7RMirLFu3KxAKMAeg/DTx1ZfEvwLo/jexsZ7BdTgLTWVwVMtncIzRz28hUlS8UqSRtg4yhxQB09ABQAUAFAHMfEvx1ZfDTwLrHje+sZ79dMgDQ2VuVEt5cOwjgt4yxCh5ZXjjXJxlxmgDz7RP2ddF8Y2sfiP9o22sviD4lvo1kubHUo/P0TTM5ItrOxfMO1A20zOrSy7dzMAQigGn/wAMnfssf9G0/Cr/AMI3Tv8A4zQAf8Mnfssf9G0/Cr/wjdO/+M0AH/DJ37LH/RtPwq/8I3Tv/jNAB/wyd+yx/wBG0/Cr/wAI3Tv/AIzQAf8ADJ37LH/RtPwq/wDCN07/AOM0AH/DJ37LH/RtPwq/8I3Tv/jNAB/wyd+yx/0bT8Kv/CN07/4zQAf8Mnfssf8ARtPwq/8ACN07/wCM0AH/AAyd+yx/0bT8Kv8AwjdO/wDjNAB/wyd+yx/0bT8Kv/CN07/4zQAf8Mnfssf9G0/Cr/wjdO/+M0AH/DJ37LH/AEbT8Kv/AAjdO/8AjNACH9k79lzH7r9nH4ZQP2kt/CdjDIvurpEGU+4INAHLa34Pi+FGs6R4L1G91PXfhN43v49HbTtRvZJpvD2pu/mWpiuWfzms5pEEPlMzGKRogh8t2VM61GFeDp1FdM7cvzDE5ViY4vCS5akb2dk9009Gmtm+h2//AAzt8HP+hP8A/Khdf/Ha4v7Jwf8AJ+L/AMz6b/iIPEf/AEE/+SU//kQ/4Z2+Dn/Qn/8AlQuv/jtH9k4P+T8X/mH/ABEHiP8A6Cf/ACSn/wDInKXv7Dn7JGpXk2oaj8A/Cl1dXMjSzTzWzPJI7HJZmLZJJ5JPNb08FSpRUad0ltaUlb8Tyq3EmPxNSVWsqcpS1bdGi233bcLs6qP9nL4MxRrFF4MVEQBVVb+6AAHQAeZxWLyrCSd3HX1f+Z6cOPuIacVCGIslokoU7Jf+AFTV/wBlz4CeINPl0nXvhzZ6lYz4822vLm4mifBBG5HkIOCAeR1FEcqwkZKUY2a21f8AmRX46z7E03RrVlKL3Tp02n6pwszL0L9jL9lzwvenU/DPwV8PaReFDGbixSS3k2HGV3IwODgce1azwVKpHkndrs5S/wAziw3FGY4Ooq2GcISXWNGkn96hc6D/AIZ2+Dn/AEJ//lQuv/jtY/2Tg/5Pxf8Amel/xEHiP/oJ/wDJKf8A8iH/AAzt8HP+hP8A/Khdf/HaP7Jwf8n4v/MP+Ig8R/8AQT/5JT/+RD/hnb4Of9Cf/wCVC6/+O0f2Tg/5Pxf+Yf8AEQeI/wDoJ/8AJKf/AMiH/DO3wc/6E/8A8qF1/wDHaP7Jwf8AJ+L/AMw/4iDxH/0E/wDklP8A+ROk8H/Drwd4B+1/8Ilo/wBg+3+X9o/0iWXfs3bf9YzYxvbpjrXRh8JRwt/ZK1/X9Txc34gzLPeT+0KnPyXtpFWva/wpdludJXSeMeVfBv8A5KL8dv8AsoFn/wCoroNAHqtABQAUAFABQAUAFABQB5V8ZP8AkovwJ/7KBef+orr1AHqtABQAUAFABQAUAFABQAUAfnr8Vfiprv7Q+u6hc3WsX1v8O7a6kttF0S2nMMWpxRlo2vbxo2zOspBaOFj5apsYqXJK/OZpmc4TdGi7W3Z+z8DcDYXEYWOZ5nHmctYxe1u7736La2976edH4M/CAnLfCrwexPUtodqSfqSnNeL9cxP/AD8l97P0r/VzJv8AoEpf+C4/5B/wpj4Pf9Eo8Hf+CK1/+Io+uYn/AJ+S+9h/q5k3/QJS/wDBcP8AIP8AhTHwe/6JR4O/8EVr/wDEUfXMT/z8l97D/VzJv+gSl/4Lh/kH/CmPg9/0Sjwd/wCCK1/+Io+uYn/n5L72H+rmTf8AQJS/8Fw/yD/hTHwe/wCiUeDv/BFa/wDxFH1zE/8APyX3sP8AVzJv+gSl/wCC4f5B/wAKY+D3/RKPB3/gitf/AIij65if+fkvvYf6uZN/0CUv/BcP8g/4Ux8Hs5/4VR4O/wDBFa//ABFH1zE/8/Jfew/1cyb/AKBKX/guH+Qf8KY+D3/RKPB3/gitf/iKPrmJ/wCfkvvYf6uZN/0CUv8AwXD/ACD/AIUx8Hv+iUeDv/BFa/8AxFH1zE/8/Jfew/1cyb/oEpf+C4f5B/wpj4Pf9Eo8Hf8Agitf/iKPrmJ/5+S+9h/q5k3/AECUv/BcP8g/4Ux8Hv8AolHg7/wRWv8A8RR9cxP/AD8l97D/AFcyb/oEpf8AguH+Qf8ACmPg9/0Sjwd/4IrX/wCIo+uYn/n5L72H+rmTf9AlL/wXD/IP+FMfB7/olHg7/wAEVr/8RR9cxP8Az8l97D/VzJv+gSl/4Lh/kdV4L8WeJv2e7tfFfwylvBo1mVl1fwmku6x1C0Ukyi3ic7La5CklJI9oZlCyBlOV9LL81qQqKnWd4v70fF8W8BYLFYWeKy2ChVir2WkZJbq2yfZr0fdfotoGuaZ4n0LTfEuiXS3OnataQ31pMvSWGVA6MPYqwP419WfgRfoAKACgAoAKACgAoA8q/aW/5J1pH/ZQPAn/AKlWl0Aeq0AFABQAUAFABQAUAFABQAUAFABQAUAFABQAUAFAHlXwb/5KL8dv+ygWf/qK6DQB6rQAUAFABQAUAFABQAUAFABQAUAFABQAUAFAHlXiP/k6f4ef9k/8Zf8Apx8OUAeq0AFABQAUAFABQAUAFABQAUAFABQAUAFABQB5V+0t/wAk60j/ALKB4E/9SrS6APVaACgAoAKACgAoAKACgAoAKACgAoAKACgAoAKAPKv2Tv8Ak1j4N/8AZP8Aw9/6boKAPVaACgAoAKACgAoAKACgAoAKACgAoAKACgAoA8q+Df8AyUX47f8AZQLP/wBRXQaAPVaACgAoAKACgAoAKACgAoAKACgAoAKACgAoAKAPKv2lv+SdaR/2UDwJ/wCpVpdAHqtABQAUAFABQAUAFABQAUAFABQAUAFABQAUAFABQAUAFABQAUAFABQAUAFABQAUAFABQAUAFABQB5V8G/8Akovx2/7KBZ/+oroNAHqtABQAUAFABQAUAFABQAUAFABQAUANdEkRo5EDIwKsrDIIPUEVM4RqRcJq6e6Gm4u63OA8N/s7/s/+DtdtvFHhD4GfD7Q9ZsmZ7bUdN8M2VtdQsylWKSxxh1JVmBIPIJHetITlTvyO11bTt29CaiVXWprrfXXW97+t9fU9BqRnE+NPgf8ABX4karHrvxE+EHgnxTqUUK20d5rXh+0vp0hBJEYkmjZgoLMQucZY+tTGEYtyirN7+fTX5FOcpJRb0W3kdToui6N4b0mz0Dw7pNlpemafCtvaWVlbpBBbxKMLHHGgCooHAAAArSc5VJc03d+ZnGEYK0VZf56v72XakoKACgAoAKACgAoAKACgAoAKACgAoAKAPKvEf/J0/wAPP+yf+Mv/AE4+HKAPVaACgAoAKACgAoAKACgAoAKACgAoA8q/ZO/5NY+Df/ZP/D3/AKboKAPVaACgAoAKACgAoA5Tx18WPhZ8L/sP/CzPiX4U8Jf2n5v2L+3dZtrD7V5e3zPK85137fMTdtzjeueooA5X/hrH9lj/AKOW+FX/AIWWnf8Ax6gA/wCGsf2WP+jlvhV/4WWnf/HqAD/hrH9lj/o5b4Vf+Flp3/x6gA/4ax/ZY/6OW+FX/hZad/8AHqAPnjw1/wAFSvgtpXxV1v4R/FvV9Isxp9+0GmeMfDt6uqaFqds2GglZ4S7W8hR0DoDKiOHDOu2gD3v9lLWNI8RfCe98QaDqdpqWn6n448bXdre2syzQ3MD+JtSaKRJFJDoyFCrAkFSMcYoA9hoAKACgAoAKACgAoAKACgAoAKACgAoAKAPKv2aOPhxqyjovj7x0qj0A8U6oAB7AACgD1WgAoAKACgDyr9pfn4caSp6N4+8Cqw9QfFOlgg+xBIoA9VoAKACgAoAKACgAoAKACgAoAKACgAoAKAPH/wBqzVtK0D4T2ev65qdppunaZ448E3d3e3cyww2sCeJtNMkskjEKiKm4sxIAXOeKALf/AA1j+yx/0ct8Kv8AwstO/wDj1AB/w1j+yx/0ct8Kv/Cy07/49QAf8NY/ssf9HLfCr/wstO/+PUAH/DWP7LH/AEct8Kv/AAstO/8Aj1AB/wANY/ssf9HLfCr/AMLLTv8A49QAf8NY/ssf9HLfCr/wstO/+PUAdr4K+IXgH4laVLrvw58ceH/FWmwXDWkt5ompw30Ec6qrNE0kLMocK6MVJzh1PcUAdBQAUAFABQAUAeVfBv8A5KL8dv8AsoFn/wCoroNAHqtABQAUAFABQAUAFABQB5V8ZP8AkovwJ/7KBef+orr1AHqtABQAUAFAHn/in9oX4BeBtduvC3jX44fD/wAP61ZbPtOnap4msrS6g3orpvikkV13I6sMjlWBHBFAGV/w1j+yx/0ct8Kv/Cy07/49QAf8NY/ssf8ARy3wq/8ACy07/wCPUAQ3f7V37MUlrMll+078Jobho2EMkni7TpER8fKzKJ1LAHBI3DPTI60AeB/BP/gqb8DPGniG5+Hnxcv9N8D+J7C8ksG1CLUUvvD1/JG7J5ttfoAojbaXDSBU2lcSNmgDwf4MHd8H/AzZyW8N6aSfUm2jyfrmvgsZ/vNT/E/zP6x4b/5E2E/69U//AElHY1zntBQAUAFABQAUAFABQAUAFABQAUAFAAyhgVYAgjBB70C3Psr9lBmf9lr4OMzEsfAHh4kk8k/2dBX6KfxqeqUAFABQAUAFABQAUAeVftLf8k60j/soHgT/ANSrS6APVaACgAoAKACgAoAKACgAoAKACgAoAKACgAoAKACgDyr4N/8AJRfjt/2UCz/9RXQaAPVaACgAoAKACgAoAKA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CgAoAKACgAoAKACgAoAKACgAoAKACgAoAKACgAoAKAPKvg3/AMlF+O3/AGUCz/8AUV0GgD1WgAoAKACgAoAKACgAoAKACgAoAKACgAoAKACgAoAKACgAoAKACgAoAKACgAoAKACgAoAKACgDyrxH/wAnT/Dz/sn/AIy/9OPhygD1WgAoAKACgAoAKACgAoAKACgAoAKAPKv2Tv8Ak1j4N/8AZP8Aw9/6boKAPVaACgAoAKACgAoA8q8R/wDJ0/w8/wCyf+Mv/Tj4coA9VoAKACgAoA+dvDn7DfwYT4ra58dvidp3/CwvHeu3zXpvNbiWSz09RhYYLW05RUijWNEaXzJB5YIcGgDs/wBmgBfhzq6qAAPH/jsAD/satUoA9WoAKACgAoAKACgAoAKACgAoAKACgAoAKAPKv2af+Sdav/2UDx3/AOpVqlAHqtABQAUAFAHlX7S3/JOtI/7KB4E/9SrS6APVaACgAoAKACgAoAKACgAoAKACgAoAKACgDyr9pb/knWkf9lA8Cf8AqVaXQB6rQAUAFABQAUAFAHlXwb/5KL8dv+ygWf8A6iug0Aeq0AFABQAUAFAHlXwb/wCSi/Hb/soFn/6iug0Aeq0AFABQAUAFABQAUAFAHlXxk/5KL8Cf+ygXn/qK69QB6rQAUAFABQB5V8G/+Si/Hb/soFn/AOoroNAHqtABQBDdrdNazLYyxR3JjYQvLGXRXx8pZQVLAHGQCCR3HWgDwH4K/sN/A34PeIrr4iXWky+NPiDqV5JqV/4r8RKlxdvdyOXklhQKIrcl2YhkUPhsF2oA+NPgx/yR7wL/ANi1pn/pLHXwWM/3mp/if5n9Y8Of8ibCf9eqf/pCOxrnPaCgAoAKACgAoAKACgAoAKACgAoAKACgD7J/ZO/5NY+Df/ZP/D3/AKboK/RT+ND1WgAoAKACgAoAKACgDyr9pb/knWkf9lA8Cf8AqVaXQB6rQAUAFABQAUAFABQAUAFABQAUAFABQAUAFABQAUAeVfBv/kovx2/7KBZ/+oroNAHqtABQAUAFABQAUAFABQAUAFABQAUAFABQAUAeVeI/+Tp/h5/2T/xl/wCnHw5QB6rQAUAFABQAUAFABQAUAFABQAUAFABQAUAFAHlX7S3/ACTrSP8AsoHgT/1KtLoA9VoAKACgAoAKACgAoAKACgAoAKACgAoAKACgAoA8q/ZO/wCTWPg3/wBk/wDD3/pugoA9VoAKACgAoAKACgAoAKACgAoAKACgAoAKACgDyr4N/wDJRfjt/wBlAs//AFFdBoA9VoAKACgAoAKACgAoAKACgAoAKACgAoAKACgAoA8q/aW/5J1pH/ZQPAn/AKlWl0Aeq0AFABQAUAFABQAUAFABQAUAFABQAUAFABQAUAFABQAUAFABQAUAFABQAUAFABQAUAFABQAUAFAHlXwb/wCSi/Hb/soFn/6iug0Aeq0AFABQAUAFABQAUAFABQAUAFABQAUAFABQAUAFABQAUAFABQAUAFABQAUAFABQAUAFABQAUAeVeI/+Tp/h5/2T/wAZf+nHw5QB6rQAUAFABQAUAFABQAUAFABQAUAFAHlX7J3/ACax8G/+yf8Ah7/03QUAeq0AFABQAUAFABQB5V4j/wCTp/h5/wBk/wDGX/px8OUAeq0AFABQAUAFAHlX7NP/ACTrV/8AsoHjv/1KtUoA9VoA+SP2mtF1PWfiF4w8Ra1pPhHVtD+Hngax8TWVhrlhPcXbOk9+9ydLmhuIX0+7cW9un2xTIyFYQE9YwclSrPENe8qtOPu/Hyy5OW3RRc3U92zVezhJpUknvUp/WYU8HFpKpGpdy+G/up8y6qKafNdOmpSau5+79HeJPGGuaFYaVeaJ8MvE/ig6gVEsWlzadFJYqVB3zfbbqDI5xiMu2QePXaUOXEexb0u7y+yrNLp72t7q0Xon1snxUqnPhVXineyaj9p3V7a6XWzu1q15tedftGa/8S7C70XTPhzr2u2q/YdRv9RtvCr6E+ukRCIQzrBrJEElkheQTbCs297YKQC9csq3sXUrVHaEIp3teKbbf7xJqdmovl5Gm+Wa35WvQpU41FCml785pJXs5Kz5lF6rmu4XurJa+T8w+K3x6+LtxfaTffCy91e702y+H2n+NkvdOi0LT9O1Wa4lk/5CI1m4SW2stkChvssnmx/aSXfIjDd/snSzCtSqR92FWnT5W76SbTd1aTnL4aWii5wlpPWMeDDyjWy+jNz96pGo3K3vLkjD3lG/LZOblNN7KKjKKvJ6mu/En4uW3jHxZ4sj+Il7baP4Z+Jfhrwlb+GF06wa1ms9Qj0pbjz5zC1wzq2oSNGY5UAZfm8xSFEYOmnPD+0fN7R14vorQ9vyNbPmvBXu7OKS5U+aUrxDk6VSUVyuNGFXvrduUW9nFqNk1Zptu7Vks7X9b8WeMPHvgHxh4g+JU0NsPjFfaDbeDZbSzWC2Sxiv4I3jkSMXRneOIXDGSVo9lx8qKAjVhgP95wsn77nTryv/AC/uqqa00tTf7qd7y9or3jrA0x/u0cTTi7KDw6/xc06FTW/2m23G1vcjZxbvJfQHx38S634M+CPxA8YeGr0Wer6H4X1TUbC4MaSCG4htZJI32uCrYZQcMCDjkEVhi6sqFNTha/NHfazkk7+VnrbXtqdeW0YYjGUqVRXjKST9Gzxa0+Jfjzwzpev6P4i+OUus/bvDvhvWLHXbXQLO4ubG+1W7kthZ2cMCpC6zFUFqZxJ5bOXneaMYruxNLkq1MJTjJunV5E9FKpaLk4Nu0Izio805NRgoVI/DZyPMwVX2tGjiqjVp0pzknflhy8rU9PecXzNcqu5Om1B3dlmeEvi18XNcV/hjq3irxT4d1CX4kjwlJret2eiPr9hZnQ11NQ4skm0szSSgwo/llfKcAqZRmlThHEKg1JK8azfL9p05uKj72zUXzytvGm2rJuS2qv6s6javaNJ2drL2k3Bv3Wm1ouW+qnJc14qzjv8AxL4z0r402mj2nxUh1G0vdB0vRNc8f2FpZNNZsmr6lFFGbfa9ss8kyrayy7PLjlLHyU3BYowb9rWkmuWL9lLS9qkvZyajFu7jGes73baSpwk5zjOJi06NKHVxdffeEW6GrStdwi09klG9Sd4wcZrpfxS+N/ir4m6vp09x4l07w5qfiHxJ4RAeXw1Fp9lBZwXCwXViryHU5b7dbJM8c0MkJjnkYR+WiMeCr++yqrKrvKjUn5pqduVct1yJN0qjl7yqW1g7xOp2w+MpxhryTor/ABc8Iyak21aXvOceTeMFHlbbkvWv2QLK50/9lv4VQXesXepO3hLTJRNdLCrqr26MsQESIu1FYIpILFVG5nbLH6DOP9+qLs7evm/N7u1l2SWh51BWdTX7dT/0uS/Hd+bdrKyXr9eabnlX7NP/ACTrV/8AsoHjv/1KtUoA9VoAKACgAoA8q/aW/wCSdaR/2UDwJ/6lWl0Aeq0AR3CyPbypFL5TsjBXxnaccH8K58YpSw9RQlyvldntbTe/S25dNpTTkrq+3c+Ov2aNFm8NfFjwNZ6R4Fs9Cl1LwNqk3inXLDV7S/h8aXMVxYiHWDLbSSNcIzzXDRz3Plzn7RKuzAavSpuLVeMY8lNRpctP/n23zdtPeimlJNuooc07NQvnjE+eLm+ap7Wa5tm42nzRtv7slTU4tKNJuEINqTPqbR/FOuan4n1PQL34b+I9IsbAE2+t3k+nNZahyBiFYbqS4Xgk/vYY+Ae+AeWn78HOWjTtZ7ta66XVtE9WnqtL3s5+7NRWqavdbLbTWzvr0TWj12v4v4O+IXxET42w2vizxfrNxoHiLVdZ03RUtYNFvPDd6LcSvDDaz2zjU7e8iit5PP8AtSvCZY7lF25hIijNrCyk4801SdSz3fvR1g43i6bU1yprnalB392XMY20KilTdoKcYO3R+zlzRmnqpe0i3eN0krNa+75Nof7Q/wC0M3wy8WfELU5NaszqPw61vxbYf2w3hwwaVf2zKYU063tJmvJrZRM0cv26IurwxBijOyVrSp/u4U+ZOXNhvetfm9rJKTfK+Xkmvepcsk+Xm9+Ts11eyhPH+xXw89aFls1C6Ury1548qU0k4tzulGMUpd/rnxF+LHw9n8e+DL34lXuvXFvp/hC6tNf1DTbCJ9FOs6jPY3UyxwwxxNDbrEJ0EwkIIIkeRc1UKUaqjRUmv37p8zs5OKp05qL0Ueecm6cWopc042i7KL4KVV+xp4yVnzUKlTl15eamm+/Nyu6unK9ou0rs6z9nXTr/AEj4n/GrStT8ez+L7q017So5dSuobaK6z/ZVuRHOttHFD5iggZSNBt25Gck54SSlgG1G376rqr2doUVdXvta0tbcylayslpiE44yMW7/ALmno7XV6lZ2drb35lpfla3+Jz/G3X/Hcvxg+Hnw28LfFiXwJp3iPR/EV9qF1b2VjPdTSWYsmhEJvIpUUqJZWb5GzH5nAIV0xjJ3xMpSSVKnGavtfmcXzdeSzvKzTuo2aTafRZKjC0bylVhDzs4VJNLzfIkrp27M8k+Iv7QfxSb4S2PxB8N+K/EZ8QaJ8Prbxfquk+F9D0oWCtIszR3moTam5c2UxtnCW9kwulQSsS+6Pb1qyxkXKLjBzpRkpaKm58jlTlb3nNKdnKPuxsuazacpw1FVoxoOXM3KqlKNuacYS5VOP2ErWlrpNyXLpGR6pp/i3xf4r+IfibWLn4yQ+ENF8H+IdK0OHQ5bKyew1aK5tLWbdNJMguRPPJeGGAwTogaOP5JTvVsJQ5aEpT95ydaPLs48ikklbXmSSqyve8JJcqVpnJGrKtRhb3X7KnUcv8TfNe91yJRcVtJS5m5Wsl4x8P8A4rfFHwx+zdd6tY6jd6fqmhaHoWlaL4etYbFx9ivrqGBdcE9yFV5fnnCpJJHbxNAVmDD95Ve9UhQTbvOVKMrWvBckWoK+jlVVrSd1zyUIJypy9p2VeWOLxMnZRi8TNXvaTjOo3zW1UYtK8Y+/ytTlJe0hGGpb3/xR8X+O/hLZeOPEvirTLnwz8VL+xga/k8OS6leWx8PXN0F1BNNE9tDMu6aDEfkkwSq5USMki9GD5XWVbS7o1bpX5fdrQimm9b2tzWk0qkGlyxvF8+JusJiKWvxUHra8eZrTzW1SLaXxKPvKLcvsyuco8q/aW/5J1pH/AGUDwJ/6lWl0Aeq0AFABQAUAFABQB5V8G/8Akovx2/7KBZ/+oroNAHqtABQAUAFABQB5V8G/+Si/Hb/soFn/AOoroNAHqtABQAUAFABQAUAFABQB5V8ZP+Si/An/ALKBef8AqK69QB6rQAUAFABQB5V8G/8Akovx2/7KBZ/+oroNAHqtABQAUAFAH5YfBj/kj3gX/sWtM/8ASWOvgsZ/vNT/ABP8z+seHP8AkTYT/r1T/wDSEddMjSwvEkzws6lRIgBZCR94bgRkdeQR7GuZq6se0ePeHrq9+Htn8R30/wDtrxBexa/bokssM19cSTS2VpmWRIELFFLlisaAKq7UUAAV6VS2Jo4aGkE+dabJKc++7stHJ6ya5nq2fH4eU8nr5hUjz1pJ03reUpSlFdIrSKb1UI2jBPljokaPwG1GF/DXiGG2bWr+W016/d5NQsZrWe5Zn3ZxOqDeSDleAhIB28CpxycaNGSSS5Wkk09pS6310a1e7vrdM04WqqbxcOacpKpduUJQbbhC+kkrap+6vhVtFFxv2Fx4h1abwhqmsyaO3hm9trecwrr09sIo2VMpLK9vLIixbuvzZAB4HGeSpSSlGEJc17fDe+rtZcyXvPpurteaPdo42c6E69am6PLd/vHG1kr8zcJySitb3aas3a1m/Om8c+NNA8I+KYru91+fXdPj0+SKHV7bTBc2yXUvk+cktqwtZEyrsokCFTGfMOxhjvlQpVp0vZpKLm4tq/RRlytS+000rq6fMkk5J83y1PNMdgsLiVXnJ1YUozSmqel3Nc6lTai4XjopKMlytt2kuVLbxN8RroaX4audc1PSp7jxS2lPe3SaXPqH2Q6fJcbZUtjJbxyhx8p2j5fLJQ5O5qjQm+dJW9nKVlzWvGaimnLW1tJavXmS5XblaxuZKH1eU5Rl7aELy9i5qM6bk01TcoJ/ai2lo43jJJ89vSPE3i7xBFonhqfxfdabLJea7DcaxFbWvn3IsLkwxRlZIzErOh8x9sY4ibbtBOMalOlGDr8qt7OEuV3teSXM9+bli+l/trXTXqoYrGVpQwLrNN1qsOdKHO1DmcUk4uHM1u+RpqEnyq+nS/A9t/wo8NuLqK53WpPnRDCS/O3zKOeD1HPQ1OPVqyVmvdho917kdH5o7eF5c+WRlzqd5VPeW0v3k9Vq9HutX6nMa14s8YQeL/FVza+M1itPDmq6RaW2ii1t2Fyl0kAdJGK+bli7+UVZcOG3b1G0a4WlTnSpOcLucpxbu9FG+q6XitZXuuVbJu55+ZY7F0sViZUq/LGjGlJQtF8zm2uWV1ze/blhyuL53vK3KOfxx4ih+IOmfYtZ1jUdG1LWrvSH3WVlDpiNFDOTDEc/bGmV4ADIcxMd+0D5QM6dKP1ablFcypua1fM9Y2aS0UbNqz962uu70xGYYiGYw9nUk6bqqm/dpqnFtO8W2/auaavzL3L+7bdLL1XWPEepfDaDxPf+Mo9TutftrPUIvD8sVvCIZReW52W7qqyCNC4jfzfNOShyvIboVOFDExo0483LKPvXet09XurS3ja1kn8XTixGJxOIyupjKtb+JCp+6airOLVlF2Urws1Pmck27rkS1sax4w8eS2WgWWmatrc97rcuo3F9/Zlvpkc+ny26qPsSLelYiiMzFizPKwjJUhT8uKp0ouUtOWEE05XtK7XvSs7pLZpW5W0pPmV5b1sfj5U6UIyk6lSpKMowVPmhyxk/Zw9paL2T5pXc43lBKMoqN/4az6zrXxIu/EusalIs994P0Weeyge2ltRI8lzkxyRhiygqzKRKwPmtywC7dsTCnQw9SlBaKrK17pr3YaO9tdbO66LZ3usoqYjGZjRxVefvPDxbS5HF+/JXTjzaP4klNpXtdpHrdeUfZn2T+yd/yax8G/8Asn/h7/03QV+in8aHqtABQAUAFABQAUAFAHlX7S3/ACTrSP8AsoHgT/1KtLoA9VoAKACgAoAKACgAoAKACgAoAKACgAoAKACgAoAKAPKvg3/yUX47f9lAs/8A1FdBoA9VoAKACgAoAKACgAoAKACgAoAKACgAoAKACgDyrxH/AMnT/Dz/ALJ/4y/9OPhygD1WgAoAKACgAoAKACgAoAKACgAoAKACgAoAKAPKv2lv+SdaR/2UDwJ/6lWl0Aeq0AFABQAUAFABQAUAFABQAUAFABQAUAFABQAUAeVfsnf8msfBv/sn/h7/ANN0FAHqtABQAUAFABQAUAFABQAUAFABQAUAFABQAUAeVfBv/kovx2/7KBZ/+oroNAHqtABQAUAFABQAUAFABQAUAFABQAUAFABQAUAFAHlX7S3/ACTrSP8AsoHgT/1KtLoA9VoAKACgAoAKACgAoAKACgAoAKACgAoAKACgAoAKACgAoAKACgAoAKACgAoAKACgAoAKACgAoAKAPKvg3/yUX47f9lAs/wD1FdBoA9VoAKACgAoAKACgAoAKACgAoAKACgAoAKACgAoAKACgAoAKACgAoAKACgAoAKACgAoAKACgAoA8q8R/8nT/AA8/7J/4y/8ATj4coA9VoAKACgAoAKACgAoAKACgAoAKACgDyr9k7/k1j4N/9k/8Pf8ApugoA9VoAKACgAoAKACgDyrxH/ydP8PP+yf+Mv8A04+HKAPVaACgAoAKACgDyr9mn/knWr/9lA8d/wDqVapQB6rQBz/iT4feAfGWpaPrHi/wRoGuX/h64+16RdalpkNzNp0+5W8y3eRS0L5jQ7kIOUU9hRD91U9rDSVrXW9u1+2r08wk+em6UtYvddHvutur+9nQUAcz43+GPw2+Jlva2nxI+HvhrxXBYyNLaxa3pNvfJA5GCyCZGCkgAEjBpRShVjWjpOOz6rZ6PdapP5LsVzS5XC+j6dNL2/N/eyTxN8OPh540vdI1Lxj4D8O67d+H5vtGkXGp6XBdSafLlT5lu0ikxNmNDlMHKL6Cqg3Tqe2hpPv1+/cjlXsXh7e4/s9NFZabbNr0Zam8HeELn7X9o8K6PL9vv4NVu99jE32i9h8vybmTK/PKnkQ7ZDll8qPBG0YItw5eXTlvby5r81u1+aV7b3d92VJud+bW65X5x7Py122MTXvhB8PNb1u78ZR+EtD07xjcQiKLxVbaNYyavasqFI5I554ZMsgPyhwyjGCpHFZqPIn7J8rbu2rau1n06xbi3vytobkpte1XMlok72tfmt6cyUtPtJPc5PVvgF4j8SaJq3hjxd+0h8S9c0XXNNvNKvrC5tPDsKSw3EDwsd9vpUcisofcpVx8yjIYZU1KMZK0lfVP5ppr8UXQrTw9WFam9YtP7nez8ns+ttmnqdbovwb+E/h/wrqPgjSvht4Xg0LWiW1bT00a2W31ORlCvJcxKgSZ2Cjczgk45q6zVdck0uVO6j9la3Vl0s0mu1kc+Hh9XS5G+a3K5faas1q+t7u/q+421+CfwasfCt94EsvhJ4Lt/DWpmNr3RotBtEsbooQUMsAj8t9pVSNynBUY6VM/3iSnrZ3V+jso39bJK/ZJbIun+6lzU9Ha2mmjvdej5paeb7s0ofhz8PbfSH8PweBPDsely6YmiPYppcAt205N220MYXaYBvfEWNg3txyaqU5Slzyd3dO/W8fhfrHo+nQIfurcmlr2tpbmtzW/xWV+9lcLT4cfDyw8YXPxDsfAfh238VXtuLW51yLS4E1CaAKqiN7gL5jIBGg2lsYRR2FTH3IyhHRS3XR9de+vcTSahF7Q0j/dWu3bd7d33L/hzwx4a8H6TFoHhLw9pmiaXA8kkVlp1pHbQI0jl3ZY4wFBZ2ZiQOWYk8mndtJdEkl5JKyS8ktEuiG/enKb3k7t9W+77vzNOkB5V+zT/wAk61f/ALKB47/9SrVKAPVaACgAoAKAPKv2lv8AknWkf9lA8Cf+pVpdAHqtABQBz3hf4dfD7wRe6rqXgvwL4e0C712f7VqtxpemQWsl/Nlj5k7RqDK+Xc7mycs3qaIfu6UaMdIR2XRbLRbLRJfJBL36jqy1k931fXffc6GgDmNJ+F/w00Dxbf8Aj/Qvh34Z07xPqqul/rdppFvDf3asVZhLcKgkkBKISGY5Kqewop/uYOlT0i3dpaJu7d2u923fu33Cp+9kpVNWtm9bWVtPlp6aEVp8I/hTYTeIrix+GPhO3l8Xhx4heLRbZG1gOWL/AGshP9IyXfPmbs729TRD93BU4aRi00lsmtU0ujT2e6Kc5OoqzfvJWT620Vr72skreSNe58KeF7yXUZ7zw3pU8mr2SabqDyWcbNeWieZtt5iR+8iHnS4RsqPMfj5jmZxjUhKnNXjJ3aezdkrtdXZJX7JdhU26Tg6ejh8NtOXbbtstuyOJuPgXoukWVvpvwg8R3nwksoyzXNt4K0TQ7eK9bChWlW6sJxlACF2beGOc8Ypubesnbt0vZK/e7Sit9opdBJQitIq/fra7du1rtvbdt9WZd3+zP4S8VanpWqfGHxHqnxUbR4L63tbbxfpmjzWvl3TWrMGgtrGGNijWcbIxXcC75J+ULUHGnJ1IxXM0lfqrNtNdnq1ddGNym4ey5ny8ylbzSkvmnzXafVRatrfsvFfwi+E/jy6sL7xx8MPCXiK50qMw2E2q6LbXb2kZxlImlRjGpwOFwOKiUVKcqkl70lZvq1ro31Wr0fd92KPuQjTjpGOqXRPTVLpstuy7Fi5+GXw3vfE2l+Nbz4feGp/EOiW4tNM1eXSbdr2xgAYCKCcpviTDuNqkD5245NVzPnnUv70/ifWV9+Z9b+YuVeyjRt7kdl0W2y2Wy27LsSy/D7wFPZRabP4I0CS0h02fRooH02Expp8+3zrRVK4EEnlpujHytsXIOBUyippxkrp8t/Pl+G/+G75e3Q0VScZKaeqk5J9eZ3vL/E7u73d2VbH4T/CzS9A0zwppnw18K2miaLfJqmm6bBo1tHa2V4jl1uIYlQJHKHYsHUBgSTnJq3OTnGo370U0n1SaaaT6JptO3RtGSjFRnBLSfxL+bbfvst+y7HVVJR5V+0t/yTrSP+ygeBP/AFKtLoA9VoAKACgAoAKACgDyr4N/8lF+O3/ZQLP/ANRXQaAPVaACgAoAKACgDyr4N/8AJRfjt/2UCz/9RXQaAPVaACgAoAKACgAoAKACgDyr4yf8lF+BP/ZQLz/1FdeoA9VoAKACgAoA8q+Df/JRfjt/2UCz/wDUV0GgD1WgAoAKACgD8sPgx/yR7wL/ANi1pn/pLHXwWM/3mp/if5n9Y8Of8ibCf9eqf/pCOxrnPaIbexsrSa4uLWzghlvJBLcPHGFaZwoUM5HLHaqrk84UDtTcm0o30W3ld3f46+pnGlCM5VIpKUrXfV20V31stEFrY2ViJVsrOC3E8rTyiKMJvkY5Z2x1YnqTyaG20k9lt5dfzCFOFNycEk5O7t1dkrvu7JK/ZIfNDDcQvb3ESSxSqUdHUMrKRggg8EEdqlpNWZoZWleDPB+haXc6HonhTR9P0293fabO1sYooJty7W3xqoVsqADkcjitatapWt7WTdtru9uunz1OPC5dg8DCVPC0owjLdRikn6pJXH6b4U8LaPaWlhpHhrSrG20+Zri0htrOOKO3lYMGeNVACMQ7AkYJDH1NOVerOXNKTbtbd7dvTRaBRy/B4amqVGlGMU+ZJRSSl3SStfz3Ev8Awh4T1XTjo+qeF9JvLBrhrs2txZRSQmdmLNLsZSu8szEtjJJJ71Mas4SjOMmnHRO+qS0su2mg62AwuIpSo1qUZQk7tOKab3u01Zu+t2ZN14F1AS7dA+IGveHrBQFh03TLPS1toAByEEto7jJyTljyTjA4rSNZJe/FSfdt38lo1stF5HJUyufN/s1eVKP8sI0uVd371OTu3q9d2Gj/AAy8Mabrk3im/gGta5LJHKNT1G2tmuYnWBISYmjiTy9yoCwUAEk8AcVTxU1D2VP3Y66K+t3ezu3ddripZLho1/rVf97UVrSmotq3VWilFvrZLZGiPA/gpdcfxMPB+iDWJHEj6gNPi+0swGAxl27iRgc57VlGtVhD2cZNR10vpre+nnd39X3OmWWYGeI+tyowdTT3uVc2lra2vpZW10suyH2/gvwda3V9e2vhPRobjU5Flvpo7CJXunVt6tKwXLkN8wLZIPPWhVqijGCk7R2V9F6div7OwaqTq+yjzT0k+VXku0na7+Yat4N8Ia9BPa654U0fUYbmdbqeO7sYpllmVAiyMGUhnCAKGPIAA6UoValNpwk01e1ntd3du13q/MdfAYTFRlGvSjJSte8U722vda26X2Li6LoyajFq6aTZLfwW5tIroQIJkgJBMSvjcEyAdoOMgUe0naSu/e1fm11ffdlrC0FKE1BXgrRdleKfRdlotF2LlQdB9k/snf8AJrHwb/7J/wCHv/TdBX6Kfxoeq0AFABQAUAFABQAUAeVftLf8k60j/soHgT/1KtLoA9VoAKACgAoAKACgAoAKACgAoAKACgAoAKACgAoAKAPKvg3/AMlF+O3/AGUCz/8AUV0GgD1WgAoAKACgAoAKACgAoAKACgAoAKACgAoAKAPKvEf/ACdP8PP+yf8AjL/04+HKAPVaACgAoAKACgAoAKACgAoAKACgAoAKACgAoA8q/aW/5J1pH/ZQPAn/AKlWl0Aeq0AFABQAUAFABQAUAFABQAUAFABQAUAFABQAUAeVfsnf8msfBv8A7J/4e/8ATdBQB6rQAUAFABQAUAFABQAUAFABQAUAFABQAUAFAHlXwb/5KL8dv+ygWf8A6iug0Aeq0AFABQAUAFABQAUAFABQAUAFABQAUAFABQAUAeVftLf8k60j/soHgT/1KtLoA9VoAKACgAoAKACgAoAKACgAoAKACgAoAKACgAoAKACgAoAKACgAoAKACgAoAKACgAoAKACgAoAKAPKvg3/yUX47f9lAs/8A1FdBoA9VoAKACgAoAKACgAoAKACgAoAKACgAoAKACgAoAKACgAoAKACgAoAKACgAoAKACgAoAKACgAoA8q8R/wDJ0/w8/wCyf+Mv/Tj4coA9VoAKACgAoAKACgAoAKACgAoAKACgDyr9k7/k1j4N/wDZP/D3/pugoA9VoAKACgAoAKACgDx/4oJ430D40eCPiN4a+F3iDxppuneF/EmiX0WiXemQz2095d6PNAzLf3dsrIVsbgEozEELkc5oAt/8Lk+Iv/Rp3xV/8GXhX/5c0AH/AAuT4i/9GnfFX/wZeFf/AJc0AH/C5PiL/wBGnfFX/wAGXhX/AOXNAB/wuT4i/wDRp3xV/wDBl4V/+XNAB/wuT4i/9GnfFX/wZeFf/lzQBU/ZTvbnUfhLd6heaTd6XcXXjjxvNLY3bRNPau3ijUy0Mhhd4i6klSY3dMg7WYYJAPYKACgAoAKACgAoAKACgAoAKACgAoAKACgDyr9mn/knWr/9lA8d/wDqVapQB6rQAUAFABQB5V+0t/yTrSP+ygeBP/Uq0ugD1WgAoAKACgAoAKACgAoAKACgAoAKACgAoA8e/auvrnTPhLaajZaRd6rcWvjjwRNFY2jRLNdOvifTGWKMyukYdyAoLuq5I3MoyQAfD+q/t5/tJ/E79q7wx8B9S+FXib4caGdSMt54cszaw+INZhhSSUQfa7+W2gSOYxAZhkjYqzhJJSVBAPuz/hcnxF/6NO+Kv/gy8K//AC5oAP8AhcnxF/6NO+Kv/gy8K/8Ay5oAP+FyfEX/AKNO+Kv/AIMvCv8A8uaAD/hcnxF/6NO+Kv8A4MvCv/y5oAP+FyfEX/o074q/+DLwr/8ALmgA+Ben+L/7W+J/i3xb4E1Xwl/wlvjCHVNO07VLmymuvsseh6VZGRzZXE8S5ms58DzC20AkDNAHqtABQAUAFABQB5V8G/8Akovx2/7KBZ/+oroNAHqtABQAUAFABQAUAFABQB5V8ZP+Si/An/soF5/6iuvUAeq0AFABQAUAeFaTq3xJ+GvxJ+Kc0PwC8a+KtN8VeKLTW9N1LRNQ0JYJIF0LS7NlZbzUbeZXWaymBBjxjaQTmgDoP+FyfEX/AKNO+Kv/AIMvCv8A8uaAD/hcnxF/6NO+Kv8A4MvCv/y5oAP+FyfEX/o074q/+DLwr/8ALmgA/wCFyfEX/o074q/+DLwr/wDLmgD4F+DH/JHvAv8A2LWmf+ksdfBYz/ean+J/mf1jw5/yJsJ/16p/+kI7Guc9oKACgAoAKACgAoAKACgAoAKACgAoAKAPsn9k7/k1j4N/9k/8Pf8Apugr9FP40PVaACgAoAKACgAoAKAPKv2lv+SdaR/2UDwJ/wCpVpdAHqtABQAUAFABQAUAFABQAUAFABQAUAFABQAUAFABQB5V8G/+Si/Hb/soFn/6iug0Aeq0AFABQAUAFABQAUAFABQAUAFABQAUAFABQB5V4j/5On+Hn/ZP/GX/AKcfDlAHqtABQAUAFABQAUAFABQAUAFABQAUAFABQAUAeVftLf8AJOtI/wCygeBP/Uq0ugD1WgAoAKACgAoAKACgAoAKACgAoAKACgAoAKACgDyr9k7/AJNY+Df/AGT/AMPf+m6CgD1WgAoAKACgAoAKACgAoAKACgAoAKACgAoAKAPKvg3/AMlF+O3/AGUCz/8AUV0GgD1WgAoAKACgAoAKACgAoAKACgAoAKACgAoAKACgDyr9pb/knWkf9lA8Cf8AqVaXQB6rQAUAFABQAUAFABQAUAFABQAUAFABQAUAFABQAUAFABQAUAFABQAUAFABQAUAFABQAUAFABQAUAeVfBv/AJKL8dv+ygWf/qK6DQB6rQAUAFABQAUAFABQAUAFABQAUAFABQAUAFABQAUAFABQAUAFABQAUAFABQAUAFABQAUAFABQB5V4j/5On+Hn/ZP/ABl/6cfDlAHqtABQAUAFABQAUAFABQAUAFABQAUAeVfsnf8AJrHwb/7J/wCHv/TdBQB6rQB4H8c/EHxL0rxoIv8AhLfHvg7wUmjK9jrHgrwlD4hnn1ZpJfNivoDZ3k0cKRJC0bRwxoS0weYN5aVgpuCqyk0pK3IpaU7JauUlZr3rJpyhaOseZ8zhvaPLTUY8ybfNZ+8tuVRW1pLmu7Ss1FWivj85vvjL4z1zx3FpmufGfxxplmvgPw/rcR+E/gxfEmn3t9dSXy3EwlfSb2RIm+zw+UHMeRu+8QxHRiYuCxDpKXNGbUYtKyXs4SSvopPmk9ebVWfupoxirU8Orp8yneT0b5ZqKbjvF2vzRSfLLS/f074DePPiz4h8a3vhj4qEWt/Y+AvC+q3enC3hj+z6ldS6il05KZIZhbQ5TeyqVIXGST01IQ5Kso2uqnLo7pfuqUnGL+1FTlK0nq1Z3M5vldHkvyyVV3atKSjNKEpKytJwd5JJat6K1lq/tUXHjbQPgt4r8feA/iVrvhLU/CWh6hq0I060064ivJIoC6JOt5aznYCv/LMxsdxyemOJJuvSV9JTpwa02nOMW9r3Sbtrbumd2Dpwr1FRkt9b9dE9O2vXS+mjWt+e+IPirxx+zx4Z0nx1q/xN1rx3p0rTWN5Za9FpdrK888Qe2ljeys4MJE8TebkELBJPK2RCK0nzSxUcHTSvU9yLd9J82kpa/A4txlZX5lT5eW83LzsJJ1sGsZUb91KckraxaScY3+1zNOF2r3lFttxt7T4SsNe0vwzpth4o8Qf25q8VuovtQFvHAtxMeXZY0AVEySFHJCgZLHLGqnIpWp3srLXd2Vru1lzPd2SV27JKyVUnKUeaVru702V3eye7S2TerSu9bnzxp3jrxR4o+PXjrwdqPxj+K2ixaL4ptNL0nTfDvge3vdHFs2nWU5FzqDaRcLEzSzzbjJdRlUKn5AVYrArnowqv3nepdS91WhUmkk/duuWKWjbb0T5tDXH/ALqapx0ThB3WsuaTkm7a26atcq1b0Ttg6R8efjMPF3hi9OsR6rodpL4/vfEem/2fCJrrTdM1+KygMDIoZZba3lLhRnzhEyMC7q6rDSgqarYh+46OGbeyjKqpOVRvRcqcffW0YOU4puKjLTG0pKc6WGXv+2UYruvZKbh6vXlenv8AKpNQu10tl8aPHWpfF2HQdM8UQXehXXxQfQbdI4IDHLpZ8HjUUjEoQsVN0RL5gJbB27iny06dOr7Kzj+89niHZ6e/TxCpxv2tH3Wvm9dSMRKnyOpSfu8uHaa1/iTkpNesUvTpYz/AfxD+Ldl4q8P2fxC+IviHT/E+p/a4vEHhPxJ4XjstEhl+zyTKmhanb2fl3cqMiFIpL24Z7fzi4WSNgnPiKip4StKg3LlpSkm9KinFK75dIuKfMpWUkvccZyjrPSUU66TXKvaRStrGUHKy5nq4ylFpp+7+8XJyR5ko5mjftY6prHwJ+Fl9b3PjRPGniC98HWuranc/D/U7bT7g3d7Zx3uLuWyWxCyJJMFdHCncPKOSterVo05ZpGjSVqd56PR2VOpJL3rSupJO2+mulzllJ08Pipy3gqvLbW3LJqO11ot7/PU9g/ZwuIbbw94x8KSyqNS0H4geKjewZG+IXur3Oo25I6gNbX0Dj1DZrgND1qgAoAKACgAoAKACgAoAKACgAoAKACgBksscMbzTSLHHGpZ3Y4CgckknoKAPK/2X5FvPhDDr0J3WniLxH4m8RWLjpLZahrt9eW0g9Q0NxGwPcMKAPV6ACgAoAKAPKP2oJFs/hDNr0x22nh3xH4Z8RXznpFZafrtjeXMh9AsNvIxPYKaAPVIpY5o0mhkWSORQyOpyGB5BBHUUAPoAKACgAoAKACgAoAKACgAoAKACgAoA8l/aPuIbnw94O8KRSqdS174geFTZQZG+UWWr22o3BA6kLbWM7n0C5oA7Txr8NPAfxFTTv+E08LWGqzaNeRahpdzNEBc6fdRsHSe3mGJIZAyqdyMDx6UAdNQAUAFABQAUAFABQAUAFABQAUAeVfBv/kovx2/7KBZ/+oroNAHqtABQAUAFABQAUAFABQB5V8ZP+Si/An/soF5/6iuvUAeq0AFABQAUAFABQAUAFABQB+WvwotpdM+HPh/w/dgJe6BYx6JfRZ5hu7MfZ5429CskTAj2r4XHwcMTNS7t/fqf1XwpiKeJyTCzpu6UIx+cUov8UdZXIfQBQAUAFABQAUAFABQAUAFABQAUAFAFLW9XsfD+j3uuanOkNpp9vJczSO2AqIpYnP0FVCDqSUI7swxOIp4SjPEVXaMU2/Ran3P+zn4f1Pwn+z38MPC2tWz2+o6N4M0XT7uFxho5obGFHUj1DKRX6Gfx2z0SgAoAKACgAoAKACgDyr9pb/knWkf9lA8Cf+pVpdAHqtABQAUAFABQAUAFABQAUAFABQAUAFABQAUAFABQB5V8G/8Akovx2/7KBZ/+oroNAHqtABQAUAFABQAUAFABQAUAFABQAUAFABQAUAeVeI/+Tp/h5/2T/wAZf+nHw5QB6rQAUAFABQAUAFABQAUAFABQAUAFABQAUAFAHlX7S3/JOtI/7KB4E/8AUq0ugD1WgAoAKACgAoAKACgAoAKACgAoAKACgAoAKACgDyr9k7/k1j4N/wDZP/D3/pugoA9VoAKACgAoAKACgAoAKACgAoAKACgAoAKACgDyr4N/8lF+O3/ZQLP/ANRXQaAPVaACgAoAKACgAoAKACgAoAKACgAoAKACgAoAKAPKv2lv+SdaR/2UDwJ/6lWl0Aeq0AFABQAUAFABQAUAFABQAUAFABQAUAFABQAUAFABQAUAFABQAUAFABQAUAFABQAUAFABQBxvjr4u+Bfh1e2Wk+Ir3U59T1GN57bTNG0S+1i/eBCA8/2WxhmmWFWZVMpQIGdFLZZQZUlKTgtWkm9HZX2u9leztfe0rX5XanFxgpy0Tdl5u12l3stXbbS+6KV58ePhXa+ENF8cQ+JJtR0zxE5i0mPStMu9Rvb2RQxkjjsraJ7lnjCP5ieXui2P5gXacVP3JqG7a5lb3k46PmvG65HeNp35XzRSd5RvEXzRlPZRfK76NSvbls7Pm0fu72TdrJ25DwZ8Sfg74R1DWfG03xLt2t/i/wCPILbTYbmwntZLTV00mzsf7MnRxvhnzpjMVnWFleQRFdwG+oQdSpClDVzi5xtqnGKu2mtNNmr3umrXTQOXLTnVlooNKV1a17WunrZpp3tblalfldzt/FXxk8CeDtR1LR9Vn1y61DR7azvL200jw5qOqzwwXTTrBIY7OCVipNrOCQCF2Ddt3LnGVWMIOpL4U3FvomoqTu+i5ZJ3emtr30NfZSvFdZJteaTUXbu7yWm/W1k2n/DH4veCfjBpJ17wIdfm00xQ3EN3qXhrUtKiuopVLRyW7XsEQnQqM7otwAK5IyM9NSjOkvfVndq3W67rdb9VrrbZmCqRcnBbr7tHZq+101qt0dpWRYUAFABQAUAFABQAUAFABQAUAFABQAUAFABQAUAFABQAUAFABQAUAFABQAUAFABQAUAeVeI/+Tp/h5/2T/xl/wCnHw5QB6rQAUAFABQAUAFABQAUAFABQAUAFAHlX7J3/JrHwb/7J/4e/wDTdBQB6rQB594x+EL+IvFLeNPC/wASvFvgbWLmyj0/UJ9B/s+VNQgid2hE0V/a3MYaMyy7XjVHIkIZmAULEIcnPG75ZO7XS9uW6a95NxST5Wr8seqTKlJSSuldaJ9bXvbs1dtpNPlbly25pc03gD4MeDfhprVxrPhU6hGZ9C03w/8AZ57nzo0trGS5eJwzDzGkZryUuzO27C8A5J2U+Wm6UUlG6aS0StCFNRXaKjCKS/Eid6kozm7yXPr3dSXPJu2l3LXRJK7strVfEvhHxT4f8Xar8TfhnoOla94j1+x07R76y13xBJpdlFaWb3UkckTw2VzIZS924ZWXaRggqVIbOEp04ulFe7KTm31vywjZabWj6p976aT5avJKb1gml58zTd9fJWsVrrw18Qvi14I8WfDz4z+EvDvhrSvEOly6WJvC/iqfVLho50dJT/pOnWyxMqkFTiQEk5AxzaUFyVL+9GUZJW092Skru/dJNW26oKNeph6qnBLZ7/dt8317aM6LV/hr4f8AEHiSy8Qa/LdalDp2l3Gl22l3PltYxi4ASafZs3NM8Q8rczELG0iqF8yTdlUpxrRrQqK6qrlf+HVuK8pOzl3cIbcplQTw1OjTpu3smpJ9eZLli35xTla1l7zun7vLxum6Z8dvhxp1r4G+H/gnwj4m8OaLClppmpeJfH13aai9uoGyOWOHRpU/dj92rGR3ZUVnYuWNazrVcRJ1K/xPd/zP+Z6JKUvikkkk20law1Sp0tKWkdXa1lG7vyx1fux2jfZadDrfh34Jbwu+v+Ir+EW2t+M9Ri1vWbSG++2WtreCzt7Ux20phhd4glqhBdAxJY4AIUN8sKcaFN3jHms2rP3pObvq+sml5W6hJyq1PbVFZ8qjptaLdn6u+vTou7yPB3wH8IeCPEun+KdK1HWJrvTU8QJElxNE0bDWNRjv7ncFjBO2WJVjwRhCQ28/MJpv2dJ0d1yU4a9qSko/NqT5uj0skXXk8RNzlu58/wA+Tk+62ve/W2hi+F/2V/hl4P1ZdS0WfWlhj8W3PjCKxluY5LaK5m0xtNa2RWj3LarAx2RBvkIUAhAEEqK9gsNJc0VTnT16xnNTd31asknvy73eo6tSdWpOte0pOm3bTWnJyTXZyk25d221YsaB+zrpWiz6TaXfxI8a6z4c8NuZNA8OajPZNZaUwjeKHZLHbJdziKKR0QXNxMMEFgzqrKq8XioS9u+acoyjzv4vei4SemnNKLacmm3eWt5O6i1TaVJKMbxfKvh92Smlb7KUoqSjFxSsopKHumunwP8ACafCzwp8IhqGrf2P4OfRJLGcyxfaZDpc8E1v5reXsO5rdA+1VyC23acEdVXEzrYtY2XxJyfl70ZQfntJ213t6GailSq0ulRTT/7fbbt9+m/zIfHPwv1+48VD4mfCzxPD4e8WG2isr+K8tzcaXrVrG5ZIruFWVhIm5xHcRsHj3sCHQlDzlFIeIP2qIxsb4SfCm4K8eaPiJqMO/wB9n9iPt+m4/WgBf+Ej/an/AOiN/Cr/AMOXqP8A8oqAD/hI/wBqf/ojfwq/8OXqP/yioAP+Ej/an/6I38Kv/Dl6j/8AKKgA/wCEj/an/wCiN/Cr/wAOXqP/AMoqAD/hI/2p/wDojfwq/wDDl6j/APKKgDn/ABN8Wf2kvCuteE9C1D4J/DWS48Y6xJoli0PxIvykc6afd3xaUnQwQnlWMqgqGO9kGMEsoB0H/CR/tT/9Eb+FX/hy9R/+UVAB/wAJH+1P/wBEb+FX/hy9R/8AlFQAf8JH+1P/ANEb+FX/AIcvUf8A5RUAH/CR/tT/APRG/hV/4cvUf/lFQAf8JH+1P/0Rv4Vf+HL1H/5RUAH/AAkf7U//AERv4Vf+HL1H/wCUVAGdq3gL40fFuE6B8WNS8O+FfCM6ldS0TwpqFze3WrR5H7ibUJobcxW7AFZEjhDyKSvmKpZWAPYba2t7O3is7O3jgggRY4oo0CpGijAVQOAAAAAKAJaACgAoAKAIrm2t7y3ls7y3jngnRo5YpEDJIjDBVgeCCCQQaAPHtJ8BfGj4SQjQPhPqXh3xV4RgULpuieK9QubK60mPJ/cQ6hDDcGW3UELGkkJeNQF8xlCqoBo/8JH+1P8A9Eb+FX/hy9R/+UVAB/wkf7U//RG/hV/4cvUf/lFQAf8ACR/tT/8ARG/hV/4cvUf/AJRUAH/CR/tT/wDRG/hV/wCHL1H/AOUVAB/wkf7U/wD0Rv4Vf+HL1H/5RUAH/CR/tT/9Eb+FX/hy9R/+UVAHP+Gfiz+0l4q1rxZoWn/BP4ax3Hg7WI9Evmm+JF+EknfT7S+DREaGSU8q+iUlgp3q4xgBmAOg/wCEj/an/wCiN/Cr/wAOXqP/AMoqAD/hI/2p/wDojfwq/wDDl6j/APKKgA/4SP8Aan/6I38Kv/Dl6j/8oqAD/hI/2p/+iN/Cr/w5eo//ACioAP8AhI/2p/8Aojfwq/8ADl6j/wDKKgBD4g/aokGxfhJ8Kbctx5p+ImozbPfZ/YibvpuH1oAu+Bvhfr9v4qPxM+KfieHxD4sFtLZWEVnbm30vRbWRwzxWkLMzGR9qCS4kYvJsUAIgCAA9JoAKACgAoAKACgAoAKACgAoAKACgDyr4N/8AJRfjt/2UCz/9RXQaAPVaACgAoAKACgAoAKACgDyr4yf8lF+BP/ZQLz/1FdeoA9VoAKACgAoAKACgAoAKACgD5t+Nv7Jt94q8UXvxG+EniKy0TXdVZZNX0vU43fTNTkVNizAx/PbTkBA0ih1cKN0Zb5q4Mbl9LGK8tJdz6vhri/HcNtwpWlSeri9r90+j/PqtFby3/hmD9qYcDQfhU2O//CZ6iM/h/ZJx+deX/YH/AE8/D/gn3X/EXP8AqD/8qf8A2gf8MwftT/8AQv8Awq/8LTUf/lRR/YH/AE8/D/gh/wARc/6g/wDyp/8AaB/wzB+1P/0L/wAKv/C01H/5UUf2B/08/D/gh/xFz/qD/wDKn/2gf8MwftT/APQv/Cr/AMLTUf8A5UUf2B/08/D/AIIf8Rc/6g//ACp/9oH/AAzB+1P/ANC/8Kv/AAtNR/8AlRR/YH/Tz8P+CH/EXP8AqD/8qf8A2gf8MwftT/8AQv8Awq/8LTUf/lRR/YH/AE8/D/gh/wARc/6g/wDyp/8AaHP3vwW/aSsPH+jfDmbwv8NTqWuaPqet28q+Mr/yFgsZrKGVXb+ytwctqEJUBSCFkyVwAx/YH/Tz8P8Agh/xFz/qD/8AKn/2h0H/AAzB+1P/ANC/8Kv/AAtNR/8AlRR/YH/Tz8P+CH/EXP8AqD/8qf8A2gf8MwftT/8AQv8Awq/8LTUf/lRR/YH/AE8/D/gh/wARc/6g/wDyp/8AaB/wzB+1P/0L/wAKv/C01H/5UUf2B/08/D/gh/xFz/qD/wDKn/2gf8MwftT/APQv/Cr/AMLTUf8A5UUf2B/08/D/AIIf8Rc/6g//ACp/9oH/AAzB+1P/ANC/8Kv/AAtNR/8AlRR/YH/Tz8P+CH/EXP8AqD/8qf8A2gf8MwftT/8AQv8Awq/8LTUf/lRR/YH/AE8/D/gh/wARc/6g/wDyp/8AaHbfDP8AY48RT+IbHxL8c/EGj3drpNxFe2fhvQjLJZS3Mbbkku7iZEe4VWCssQjjTcoLb+APQweV0sI+e95dz5LiTjvHcQU/qySp0usU7t+r6rysl13tb6ur0z4cKACgAoAKACgAoAKAPKv2lv8AknWkf9lA8Cf+pVpdAHqtABQAUAFABQAUAFABQAUAFABQAUAFABQAUAFABQB5V8G/+Si/Hb/soFn/AOoroNAHqtABQAUAFABQAUAFABQAUAFABQAUAFABQAUAeVeI/wDk6f4ef9k/8Zf+nHw5QB6rQAUAFABQAUAFABQAUAFABQAUAFABQAUAFAHlX7S3/JOtI/7KB4E/9SrS6APVaACgAoAKACgAoAKACgAoAKACgAoAKACgAoAKAPKv2Tv+TWPg3/2T/wAPf+m6CgD1WgAoAKACgAoAKACgAoAKACgAoAKACgAoAKAPKvg3/wAlF+O3/ZQLP/1FdBoA9VoAKACgAoAKACgAoAKACgAoAKACgAoAKACgAoA8q/aW/wCSdaR/2UDwJ/6lWl0Aeq0AFABQAUAFABQAUAFABQAUAFABQAUAFABQAUAFABQAUAFABQAUAFABQAUAFABQAUAFABQB4t4i1d/hX8cda8feIvCfibUtB8U+HNM0y31PQ9DvNals7qznvHa2ktrKOWeNJFulkWQRmPckiuysYw6oTVOnVoS0bnzp2dmnCELX6ODhdJ2uqjcb2laq8HP2VaLuoqUGr/Dd8ykl15/hk1e3s4X0Zz1vquoaF4t8L/HfU/gv4g0PQLqw17T7rTtK0uS+1Oxa9vLWeDULrT7WMzl7kWv71I45ZYnePzOBK0dUP9ljOhU0c407Je9GDhKrKULxuve9opOS9xyjJKTvBzir/tCVSm7qEnvo5pxhBTs7P93yuMYv3nTm5WjZwOP1D4dar8S/iJpPi7Wfh1rEHhLxj8Q57qSwvbCaGYaanhS7sDfXcRw9mZ5QqqJRHIo8jeEkbYqwtBwg6VSTUpQqyTT1puVSg4RjJN2mnB1vdfuzlK2sWzTFVVVpVHBXSVGFmvj5ak5T91rWKU+R3VpKLesGm+v+EmjfEqz+M3xPh8daFqkn2DwjoGiWOvyQH7Pr4hl1R1njccGby54RMnBWUtgbGRmwxspYnJ8S+W1Sc5txS6+xpxvFfyyabile3wNuUWaWjSxuFjF3hFSad72TnBqMm/tRs02/iS59Oay9C/Zp0nVNB/Z3+Geia5pt1p2o2HhLSba7tLuFoZreZLWNXjkRgGRlIIKkAgjBr1s1nGpjas4O6cnqjipJpzv/AD1H8nOTT+a1R6TXAbBQAUAFABQAUAFABQAUAFABQAUAFABQAUAFABQAUAFABQAUAFABQAUAFABQAUAFABQB5V4j/wCTp/h5/wBk/wDGX/px8OUAeq0AFABQAUAFABQAUAFABQAUAFABQB5V+yd/yax8G/8Asn/h7/03QUAeq0AFABQAUAFABQAUAFABQAUAFABQAUAFABQAUAFABQAUAeVfGT/kovwJ/wCygXn/AKiuvUAeq0AFABQAUAFABQAUAFABQAUAFABQAUAFABQAUAFABQAUAFAHlXwb/wCSi/Hb/soFn/6iug0Aeq0AFABQAUAFABQAUAFABQAUAFABQAUAFABQAUAFABQAUAeVfBv/AJKL8dv+ygWf/qK6DQB6rQAUAFABQAUAFABQAUAeVfGT/kovwJ/7KBef+orr1AHqtABQAUAFABQAUAFABQAUAFABQAUAFABQAUAFAHlXiP8A5On+Hn/ZP/GX/px8OUAeq0AFABQAUAFABQAUAFABQAUAFABQAUAFABQB5V+0t/yTrSP+ygeBP/Uq0ugD1WgAoAKACgAoAKACgAoAKACgAoAKACgAoAKACgAoA8q+Df8AyUX47f8AZQLP/wBRXQaAPVaACgAoAKACgAoAKACgAoAKACgAoAKACgAoA8q8R/8AJ0/w8/7J/wCMv/Tj4coA9VoAKACgAoAKACgAoAKACgAoAKACgAoAKACgDyr9pb/knWkf9lA8Cf8AqVaXQB6rQAUAFABQAUAFABQAUAFABQAUAFABQAUAFABQB5V+yd/yax8G/wDsn/h7/wBN0FAHqtABQAUAFABQAUAFABQAUAFABQAUAFABQAUAeVfBv/kovx2/7KBZ/wDqK6DQB6rQAUAFABQAUAFABQAUAFABQAUAFABQAUAFABQB5V+0t/yTrSP+ygeBP/Uq0ugD1WgAoAKACgAoAKACgAoAKACgAoAKACgAoAKACgAoAKACgAoAKACgAoAKACgAoAKACgAoAKACgAoA8/8Ahp4p13xB40+LGk6vffaLTwz4wttL0uPykT7PavoGk3bR5UAvme7uHyxLfPjO1VAAPQKACgAoAKACgAoAKACgAoAKACgAoAKACgAoAKACgAoAKACgAoAKACgAoAKACgAoAKACgAoAKAPKvEf/ACdP8PP+yf8AjL/04+HKAPVaACgAoAKACgAoAKACgAoAKACgAoA8q/ZO/wCTWPg3/wBk/wDD3/pugoA9VoAKACgAoAKACgAoAKACgAoAKACgAoAKACgAoAKACgAoA8q+Mn/JRfgT/wBlAvP/AFFdeoA9VoAKACgAoAKACgAoAKACgAoAKACgAoAKACgAoAKACgAoAKAPKvg3/wAlF+O3/ZQLP/1FdBoA9VoAKACgAoAKACgAoAKACgAoAKACgAoAKACgAoAKACgAoA8q+Df/ACUX47f9lAs//UV0GgD1WgAoAKACgAoAKACgAoA8q+Mn/JRfgT/2UC8/9RXXqAPVaACgAoAKACgAoAKACgAoAKACgAoAKACgAoAKAPKvEf8AydP8PP8Asn/jL/04+HKAPVaACgAoAKACgAoAKACgAoAKACgAoAKACgAoA8q/aW/5J1pH/ZQPAn/qVaXQB6rQAUAFABQAUAFABQAUAFABQAUAFABQAUAFABQAUAeVfBv/AJKL8dv+ygWf/qK6DQB6rQAUAFABQAUAFABQAUAFABQAUAFABQAUAFAHlXiP/k6f4ef9k/8AGX/px8OUAeq0AFABQAUAFABQAUAFABQAUAFABQAUAFABQB5V+0t/yTrSP+ygeBP/AFKtLoA9VoAKACgAoAKACgAoAKACgAoAKACgAoAKACgAoA8q/ZO/5NY+Df8A2T/w9/6boKAPVaACgAoAKACgAoAKACgAoAKACgAoAKACgAoA8q+Df/JRfjt/2UCz/wDUV0GgD1WgAoAKACgAoAKACgAoAKACgAoAKACgAoAKACgDyr9pb/knWkf9lA8Cf+pVpdAHqtABQAUAFABQAUAFABQAUAFABQAUAFABQAUAFABQAUAFABQAUAFABQAUAFABQAUAFABQAUAFABQB5V8G/wDkovx2/wCygWf/AKiug0Aeq0AFABQAUAFABQAUAFABQAUAFABQAUAFABQAUAFABQAUAFABQAUAFABQAUAFABQAUAFABQAUAeVeI/8Ak6f4ef8AZP8Axl/6cfDlAHqtABQAUAFABQAUAFABQAUAFABQAUAeVfsnf8msfBv/ALJ/4e/9N0FAHqtABQAUAFABQAUAFABQAUAFABQAUAFABQAUAFABQAUAFAHlXxk/5KL8Cf8AsoF5/wCorr1AHqtABQAUAFABQAUAFABQAUAFABQAUAFABQAUAFABQAUAFABQB5V8G/8Akovx2/7KBZ/+oroNAHqtABQAUAFABQAUAFABQAUAFABQAUAFABQAUAFABQAUAFAHlXwb/wCSi/Hb/soFn/6iug0Aeq0AFABQAUAFABQAUAFAHlXxk/5KL8Cf+ygXn/qK69QB6rQAUAFABQAUAFABQAUAFABQAUAFABQAUAFABQB5V4j/AOTp/h5/2T/xl/6cfDlAHqtABQAUAFABQAUAFABQAUAFABQAUAFABQAUAeVftLf8k60j/soHgT/1KtLoA9VoAKACgAoAKACgAoAKACgAoAKACgAoAKACgAoAKAPKvg3/AMlF+O3/AGUCz/8AUV0GgD1WgAoAKACgAoAKACgAoAKACgAoAKACgAoAKAPKvEf/ACdP8PP+yf8AjL/04+HKAPVaACgAoAKACgAoAKACgAoAKACgAoAKACgAoA8q/aW/5J1pH/ZQPAn/AKlWl0Aeq0AFABQAUAFABQAUAFABQAUAFABQAUAFABQAUAeVfsnf8msfBv8A7J/4e/8ATdBQB6rQAUAFABQAUAFABQAUAFABQAUAFABQAUAFAHlXwb/5KL8dv+ygWf8A6iug0Aeq0AFABQAUAFABQAUAFABQAUAFABQAUAFABQAUAeVftLf8k60j/soHgT/1KtLoA9VoAKACgAoAKACgAoAKACgAoAKACgAoAKACgAoAKACgAoAKACgAoAKACgAoAKACgAoAKACgAoAKAPKvg3/yUX47f9lAs/8A1FdBoA9VoAKACgAoAKACgAoAKACgAoAKACgAoAKACgAoAKACgAoAKACgAoAKACgAoAKACgAoAKACgAoA8q8R/wDJ0/w8/wCyf+Mv/Tj4coA9VoAKACgAoAKACgAoAKACgAoAKACgDyr9k7/k1j4N/wDZP/D3/pugoA9VoAKACgAoAKACgAoAKACgAoAKACgAoAKACgAoAKACgAoA8q+Mn/JRfgT/ANlAvP8A1FdeoA9VoAKACgAoAKACgAoAKACgAoAKACgAoAKACgAoAKACgAoAKAPKvg3/AMlF+O3/AGUCz/8AUV0GgD1WgAoAKACgAoAKACgAoAKACgAoAKACgAoAKACgAoAKACgDyr4N/wDJRfjt/wBlAs//AFFdBoA9VoAKACgAoAKACgAoAKAPKvjJ/wAlF+BP/ZQLz/1FdeoA9VoAKACgAoAKACgAoAKACgAoAKACgAoAKACgAoA8q8R/8nT/AA8/7J/4y/8ATj4coA9VoAKACgAoAKACgAoAKACgAoAKACgAoAKACgDyr9pb/knWkf8AZQPAn/qVaXQB6rQAUAFABQAUAFABQAUAFABQAUAFABQAUAFABQAUAeVfBv8A5KL8dv8AsoFn/wCoroNAHqtABQAUAFABQAUAFABQAUAFABQAUAFABQAUAeVeI/8Ak6f4ef8AZP8Axl/6cfDlAHqtABQAUAFABQAUAFABQAUAFABQAUAFABQAUAeVftLf8k60j/soHgT/ANSrS6APVaACgAoAKACgAoAKACgAoAKACgAoAKACgAoAKAPKv2Tv+TWPg3/2T/w9/wCm6CgD1WgAoAKACgAoAKACgAoAKACgAoAKACgAoAKAPKvg3/yUX47f9lAs/wD1FdBoA9VoAKACgAoAKACgAoAKACgAoAKACgAoAKACgAoA8q/aW/5J1pH/AGUDwJ/6lWl0Aeq0AFABQAUAFABQAUAFABQAUAFABQAUAFABQAUAFABQAUAFABQAUAFABQAUAFABQAUAFABQAUAFAHlXwb/5KL8dv+ygWf8A6iug0Aeq0AFABQAUAFABQAUAFABQAUAFABQAUAFABQAUAFABQAUAFABQAUAFABQAUAFABQAUAFABQAUAeVeI/wDk6f4ef9k/8Zf+nHw5QB6rQAUAFABQAUAFABQAUAFABQAUAFAHlX7J3/JrHwb/AOyf+Hv/AE3QUAeq0AFABQAUAFABQAUAFABQAUAFABQAUAFABQAUAFADXdIkaSRwqICzMTgADqTUVKkaUHObskrv0Q4xcmox3Z5Vof7RnhbVLK68Qan4S8WaD4WXSrnXNP8AEmpWEf2DVLC3AaSeEQyyTxZRldEuIoXkU5jV8Nipc0ISdSLjNcvuNe8+Z2SSV7yu0nC/OnJJxTuk1BzqKnTakrtXTVk1e927aKz9/wCDS/NaUXLn/EPxu8ET2/8AwlfxL+Evjnw9qPgDTb3x9oVnqcVt9pvoIbSa0uJ7VbW7kjaRYb9ozBctG6m5RigIDK53hF3V5KUIuK1adSXLHa8ZJtSXuOVrf3ocxRj7ecVB+5K9pO6i7Ju2tpRfLqlKMW1e1+WfLva3+0To1paC88KeAfFnjFBoFp4nkXR/7PhaLT7jz9sjfbbu3+ZTbOGQZcFlAB+bbniakcKqs5v3Ke8lZxtZyTVtZJpNppO69UGGi8XGlyaSq8yUXo7xcE4vomnNJpvRpp7HWfDLx7efEjwzD4puPAHiLwpBdrHNZwa3LYPLcwPGrpMv2O5uFVSGxh2VwQcqBgnrr4eWGm6dT4k2muzTt6fc2c9CvHERVSn8LSafdP8AH70t/W3W1gbBQAUAFABQAUAFABQAUAFABQAUAFABQAUAFAHK/EH4hWHw+0+xml0XVtc1LWL1dO0rR9Jjie7v7ko8hRDM8cSBY45JGeWREVUOWzgGOZuapwTbab0tolu220kldLu21FJyaTpRXK5ydkra67t2SVrttvy0V5O0U2uXuvj1aJYaPFpnwx8b6n4m1h7xV8Kw21nDqNsto6pdSTSXFzHaLGjvGokW4ZJPNQxGQHNX8TXs/eXKpNrRRT0Sd7NS5k1y25vdk7csXJJK0W6nu62V9bu3Npa6ty6t3Sj8MmptRMrwb8ZPhDD4z0rTtC0rWdP1j4u3Go6xcPc27qqanpkNrp9xbXQdz9nuES2ihCIPLZrZyGLMDIe6+dxd1GEaieq5ozTceW9nfli5OLSkoptpcskok3TpxnUTTcuRp7xdr62uuV3SUk3GTlDlbUot1U/aimvZfDX9gfAD4lazbeMLb7Vol1az6BHHdqsAmkGJ9TjdCikg71XJU7dwwS6adSfs3o+Xn1/lvBX0v1nHTfXbR20rJUW03e03T0v8a59Pupyae1l3dj26J2kiSR4miZlBKNjcp9DgkZHsSKJJJtJ3M4tyim1by7fddfcx9IoKACgAoAKACgAoAKACgAoAKACgAoAKACgAoAKAPKvg3/yUX47f9lAs/wD1FdBoA9VoAKACgAoAKACgAoAKAPKvjJ/yUX4E/wDZQLz/ANRXXqAPVaACgAoAKACgAoAKACgAoAKACgAoAKACgDN8SeItG8I+H9S8U+Ir1bPS9ItJb68uCrMIoY1LO21QWbAB4AJPQAmoqVFTjzNN7JJK7bbskktW22kl1ZdOnKrJQju/kvm3ol3b0XU88h/aC0y20PVNZ8WfDbxz4WlsIrSW00/U7C3kudVF3L5Nqlt9lnmjMsk2I/JkeOVCymRI1YNVyUklFK8+bl5U1e9r735HGyk3NScEoybkkrkRcZ+8n+7s5c2trLd2tzrRqycVKV7RUpJpc14h+O/w38Pz3XxQ+Inw58YeG/E/giG30WbT72KCa9tdN1u8tkFwq2lzLazwPNYxlmSR5E+yyKFUkq9RUZypxUl70nBvVKMlDnfM2lZKFpOSvFJ6u8Z8padptxfuxcl150rK0bXvK7S5XaV3F2tODlt+PP2jtP8ABX/CQT2Hwv8AGfiqy8LTw2+q3uiyaUIoDLbwTxMPtV7A8istygBRW5Vs4G0tnBylJR5WrzVNX6zcoxS8tZJXdlrq9GOThGHtOZNez9ppr7i57vs7KnJ2V21a17no/hTXNT8RaJDq2r+DtX8L3UrOH0zVpbSS5iAYgFmtJ54SGA3DbITgjODkDSUVG1nf79PLVL8NPMiMm201a34+f6a227GxUlBQAUAFABQAUAFABQAUAFABQAUAFAHlX7S3/JOtI/7KB4E/9SrS6APVaACgAoAKACgAoAKACgAoAKACgAoAKACgAoAKACgDyr4N/wDJRfjt/wBlAs//AFFdBoA9VoAKACgAoAKACgAoAKACgAoAKACgAoAKACgDyrxH/wAnT/Dz/sn/AIy/9OPhygD1WgAoAKACgAoAKACgAoAKACgAoAKACgAoAKAPKv2lv+SdaR/2UDwJ/wCpVpdAHqtABQAUAFABQAUAFABQAUAFABQAUAFABQAUAFAHlX7J3/JrHwb/AOyf+Hv/AE3QUAeq0AFABQAUAFABQAUAFABQAUAFABQAUAFABQB5V8G/+Si/Hb/soFn/AOoroNAHqtABQAUAFABQAUAFABQAUAFABQAUAFABQAUAFAHlX7S3/JOtI/7KB4E/9SrS6APVaACgAoAKACgAoAKACgAoAKACgAoAKACgAoAKACgAoAKACgAoAKACgAoAKACgAoAKACgAoAKACgDyr4N/8lF+O3/ZQLP/ANRXQaAPVaACgAoAKACgAoAKACgAoAKACgAoAKACgAoAKACgAoAKACgAoAKACgAoAKACgAoAKACgAoAKAPKvEf8AydP8PP8Asn/jL/04+HKAPVaACgAoAKACgAoAKACgAoAKACgAoA8q/ZO/5NY+Df8A2T/w9/6boKAPVaACgAoAKACgAoAKACgAoAKACgAoAKACgAoAKACgCC+s4dQsriwuM+VcxPC+Dg7WBBx+BrDFUI4qhOhLaSa+9WNaFaWHqxqw3i016rU8J0v4UfG3VvhrN8CvF994I0/wnZ+Grjw5ba1p8t3ealqAWMQ2dw9s6QxWZRFDyRiW5EjHarRgbj2V8RWxVR42dlW5oVElrH2kZqbbd0+RyWkLJpPWb5fe56VCjhoLCU03RalB3dn7OUXHkW+qi7e0v9m/JeXuZnj/AOHXxX+Jlrd2/wAT774f+GtXv/C+seD/AAxZ6frVzcx6pqN9Css07vNbQvHthsWYW8STsE85y7CMVNLkp1ViErPnpO2/LGnUVSSUtOZyskrxhbk/vtR0jKUUqMneKu+a1nKXJOC927UUlOTa5pNtqzXJ7/RaV8C/EuieO/iRq9jq+mN4e8WeG49O0ezYyLNY3jyXct0H+Ur5LTXJlUglgZJF24Vc8OJw8q+W4nBp+9PSL6KPLJRUv8Lk4qysqcYJK6d9cJUWHxOFrvandyXeTdK7jtuqd3ezc3KTb5tPUvA2h3fhnwT4f8N38kMlzpOlWljM8JJjaSKFUYqSASuVOMgHHYV62YYiOKxdWvDaUpNX3s23qedgKEsLhaVCe8YxTttdJI3K5DrCgAoAKACgAoAKACgAoAKACgAoAKACgAoAKAPP/ix4Q8X65L4Y8V+ABo83iHwhqrahbWWr3MttZ30UtvLbTwvPFHK8J8udnWQRSYaNQVwxImDnSre1ik04yhJbaNxkmnrqpwhutY8yum005RhVp+zm7WkpJ72klKOqurpxlKO+jalZ8vK+Xu/Cnx9Gs6F8Uks/h/f+LbO01LSb3Qf7RvbLThp9zNDLEqX/AJE0rzQm2QNIbVFlEj/JDgZqLdFyjD3lOMOZvT3oObTive921SUWm7vSfMrcjlpVUpT0cHLltr7slFSTfu6twjNNL3bclpXczmNG+AepaxebrnxpoNxremWuvjWJ9NkZn0nxHqOoWOr23lxHJCQBYmAkKu8ZhYpiU4icHSoTpYd+8o0lBtWTcPa87kk21Go6j5oqT9yUoc1rN05fWJKWIVuZvmSe0eSNOPK2tZRUE1Jpe+udRjpFdR8PPg74x8M6H8GrPXb/AEaS8+H+m3FtrJtJJTFNNJZ+Tm33ICyb+fn2nb6niumUqaxUqtO/J7H2avvfmoNN9LWpy+bWm9sqinVg+a3M68qr7Waraddb1I6eT1el/Z6xNAoAKACgAoAKACgAoAKACgAoAKACgAoAKACgAoAKAPKvg3/yUX47f9lAs/8A1FdBoA9VoAKACgAoAKACgAoAKAPKvjJ/yUX4E/8AZQLz/wBRXXqAPVaACgAoAKACgAoAKACgAoAKACgAoAKACgDmfiZ4Lj+I3w+8ReBJL82I17TZ7BboR+Z5DSIQsmzI3bTg7cjOMZFZ1PaR5alG3PCUZxvtzQkpxvbW10r26FR5GpQqq8JKUZK9m4yTjJJ9HZuz6bnnOreEf2hviH4bmtvGyfDzQNQ0ifStV0SHSru+1GK51OyuluDJcTSRW5hgl8tY/KSKR0DM/mvgJWzkqdSOJpL3oydot6ckoShKLlZtyanK0uVKLSbjK9lnyKcJYao7xaScrauSlGUJcl7LllBSced89+Xmjbmli6x8NfHfjnxRLq3j+98E6N4p1W48PT2Ph3T9YmvY10fRdVjurucTS28Mk7s12qEC3WOMtApbMhalShSpzi5e8nKblddHRnSjFK7Ts5OTbtdScbe4nJ1J1KtNw2tGSjZ63lKDk3tb4IpJXtZycnzKMF0z9nXxlpPgj4p+CYdd0ie28U6payeGmd5VNpp0FvaxRW9wdh+aMQNGpXduRYycMWwUZSjDD+1d5wrQqSe/Mo1Kcr3ernKMLyvo6jb0T0MTFVHWVPSMqM6aXaU1W7aKClV91L4YK1na7+haQwoAKACgAoAKACgAoAKACgAoAKACgAoA8q/aW/5J1pH/AGUDwJ/6lWl0Aeq0AFABQAUAFABQAUAFABQAUAFABQAUAFABQAUAFAHlXwb/AOSi/Hb/ALKBZ/8AqK6DQB6rQAUAFABQAUAFABQAUAFABQAUAFABQAUAFAHlXiP/AJOn+Hn/AGT/AMZf+nHw5QB6rQAUAFABQAUAFABQAUAFABQAUAFABQAUAFAHlX7S3/JOtI/7KB4E/wDUq0ugD1WgAoAKACgAoAKACgAoAKACgAoAKACgAoAKACgDyr9k7/k1j4N/9k/8Pf8ApugoA9VoAKACgAoAKACgAoAKACgAoAKACgAoAKACgDyr4N/8lF+O3/ZQLP8A9RXQaAPVaACgAoAKACgAoAKACgAoAKACgAoAKACgAoAKAPKv2lv+SdaR/wBlA8Cf+pVpdAHqtABQAUAFABQAUAFABQAUAFABQAUAFABQAUAFABQAUAFABQAUAFABQAUAFABQAUAFABQAUAFABQB5V8G/+Si/Hb/soFn/AOoroNAHqtABQAUAFABQAUAFABQAUAFABQAUAFABQAUAFABQAUAFABQAUAFABQAUAFABQAUAFABQAUAFAHlXiP8A5On+Hn/ZP/GX/px8OUAeq0AFABQAUAFABQAUAFABQAUAFABQB5V+yd/yax8G/wDsn/h7/wBN0FAHqtABQAUAFABQAUAFABQAUAFABQAUAFABQAUAFABQAUAFAHlXxk/5KL8Cf+ygXn/qK69QB6rQAUAFABQAUAFABQAUAFABQAUAFABQAUAFABQAUAFABQAUAeVfBv8A5KL8dv8AsoFn/wCoroNAHqtABQAUAFABQAUAFABQAUAFABQAUAFABQAUAFABQAUAFAHlXwb/AOSi/Hb/ALKBZ/8AqK6DQB6rQAUAFABQAUAFABQAUAeVfGT/AJKL8Cf+ygXn/qK69QB6rQAUAFABQAUAFABQAUAFABQAUAFABQAUAFABQB5V4j/5On+Hn/ZP/GX/AKcfDlAHqtABQAUAFABQAUAFABQAUAFABQAUAFABQAUAeVftLf8AJOtI/wCygeBP/Uq0ugD1WgAoAKACgAoAKACgAoAKACgAoAKACgAoAKACgAoA8q+Df/JRfjt/2UCz/wDUV0GgD1WgAoAKACgAoAKACgAoAKACgAoAKACgAoAKAPKvEf8AydP8PP8Asn/jL/04+HKAPVaACgAoAKACgAoAKACgAoAKACgAoAKACgAoA8q/aW/5J1pH/ZQPAn/qVaXQB6rQAUAFABQAUAFABQAUAFABQAUAFABQAUAFABQB5V+yd/yax8G/+yf+Hv8A03QUAeq0AFABQAUAFABQAUAFABQAUAFABQAUAFABQB5V8G/+Si/Hb/soFn/6iug0Aeq0AFABQAUAFABQAUAFABQAUAFABQAUAFABQAUAeVftLf8AJOtI/wCygeBP/Uq0ugD1WgAoAKACgAoAKACgAoAKACgAoAKACgAoAKACgAoAKACgAoAKACgAoAKACgAoAKACgAoAKACgAoA8q+Df/JRfjt/2UCz/APUV0GgD1WgAoAKACgAoAKACgAoAKACgAoAKACgAoAKACgAoAKACgAoAKACgAoAKACgAoAKACgAoAKACgDyrxH/ydP8ADz/sn/jL/wBOPhygD1WgAoAKACgAoAKACgAoAKACgAoAKAPKv2Tv+TWPg3/2T/w9/wCm6CgD1WgAoAKACgAoAKACgAoAKACgAoAKACgAoAKACgAoAKACgDyr4yf8lF+BP/ZQLz/1FdeoA9VoAKACgAoAKACgAoAKACgAoAKACgAoAKACgAoAKACgAoAKAPKvg3/yUX47f9lAs/8A1FdBoA9VoAKACgAoAKACgAoAKACgAoAKACgAoAKACgAoAKACgAoA8q+Df/JRfjt/2UCz/wDUV0GgD1WgAoAKACgAoAKACgAoA8q+Mn/JRfgT/wBlAvP/AFFdeoA9VoAKACgAoAKACgAoAKACgAoAKACgAoAKACgAoA8q8R/8nT/Dz/sn/jL/ANOPhygD1WgAoAKACgAoAKACgAoAKACgAoAKACgAoAKAPKv2lv8AknWkf9lA8Cf+pVpdAHqtABQAUAFABQAUAFABQAUAFABQAUAFABQAUAFABQB5V8G/+Si/Hb/soFn/AOoroNAHqtABQAUAFABQAUAFABQAUAFABQAUAFABQAUAeVeI/wDk6f4ef9k/8Zf+nHw5QB6rQAUAFABQAUAFABQAUAFABQAUAFABQAUAFAHlX7S3/JOtI/7KB4E/9SrS6APVaACgAoAKACgAoAKACgAoAKACgAoAKACgAoAKAPKv2Tv+TWPg3/2T/wAPf+m6CgD1WgAoAKACgAoAKACgAoAKACgAoAKACgAoAKAPKvg3/wAlF+O3/ZQLP/1FdBoA9VoAKACgAoAKACgAoAKACgAoAKACgAoAKACgAoA8q/aW/wCSdaR/2UDwJ/6lWl0Aeq0AFABQAUAFABQAUAFABQAUAFABQAUAFABQAUAFABQAUAFABQAUAFABQAUAFABQAUAFABQAUAFAHlXwb/5KL8dv+ygWf/qK6DQB6rQAUAFABQAUAFABQAUAFABQAUAFABQAUAFABQAUAFABQAUAFABQAUAFABQAUAFABQAUAFABQB5V4j/5On+Hn/ZP/GX/AKcfDlAHqtABQAUAFABQAUAFABQAUAFABQAUAeVfsnf8msfBv/sn/h7/ANN0FAHqtABQAUAFABQAUAFABQAUAFABQAUAFABQAUAFABQAUAFAHlXxk/5KL8Cf+ygXn/qK69QB6rQAUAFABQAUAFABQAUAFABQAUAFABQAUAFABQAUAFABQAUAeVfBv/kovx2/7KBZ/wDqK6DQB6rQAUAFABQAUAFABQAUAFABQAUAFABQAUAFABQAUAFABQB5V8G/+Si/Hb/soFn/AOoroNAHqtABQAUAFABQAUAFABQB5V8ZP+Si/An/ALKBef8AqK69QB6rQAUAFABQAUAFABQAUAFABQAUAFABQAUAFABQB5V4j/5On+Hn/ZP/ABl/6cfDlAHqtABQAUAFABQAUAFABQAUAFABQAUAFABQAUAeVftLf8k60j/soHgT/wBSrS6APVaACgAoAKACgAoAKACgAoAKACgAoAKACgAoAKACgDyr4N/8lF+O3/ZQLP8A9RXQaAPVaACgAoAKACgAoAKACgAoAKACgAoAKACgAoA8q8R/8nT/AA8/7J/4y/8ATj4coA9VoAKACgAoAKACgAoAKACgAoAKACgAoAKACgDyr9pb/knWkf8AZQPAn/qVaXQB6rQAUAFABQAUAFABQAUAFABQAUAFABQAUAFABQB5V+yd/wAmsfBv/sn/AIe/9N0FAHqtABQAUAFABQAUAFABQAUAFABQAUAFABQAUAeVfBv/AJKL8dv+ygWf/qK6DQB6rQAUAFABQAUAFABQAUAFABQAUAFABQAUAFABQB5V+0t/yTrSP+ygeBP/AFKtLoA9VoAKACgAoAKACgAoAKACgAoAKACgAoAKACgAoAKACgAoAKACgAoAKACgAoAKACgAoAKACgAoAKAPKvg3/wAlF+O3/ZQLP/1FdBoA9VoAKACgAoAKACgAoAKACgAoAKACgAoAKACgAoAKACgAoAKACgAoAKACgAoAKACgAoAKACgAoA8q8R/8nT/Dz/sn/jL/ANOPhygD1WgAoAKACgAoAKACgAoAKACgAoAKAPKv2Tv+TWPg3/2T/wAPf+m6CgD1WgAoAKACgAoAKACgAoAKACgAoAKACgAoAKACgAoAKACgD5Z+M/7TnwLs/iv8O9E1/wCIml6BqngD4gXjeIbHWJfsc9nCfC+tCOcLJjzYpPPt9jx7gxniX77BKAPobwD450H4l+DtK8eeFmupNF1yAXmnT3Ns8DXNsxPlTiNwHVJFw67gCVZSQM4oA6CgAoAKACgAoAKACgAoAKACgAoAKACgAoAKACgAoAKAOf8AH3jjQfhr4P1Xx54pa6j0XRIDeajPbWzztb2ykeZOY0BdkjXLttBYKrEA4xQB88fBn9pz4F3fxY+Imh6D8RNL1/VPH/xAs28O2Ojy/bJryIeF9FEk5WPPlRR+Tcb3kKgGCVeXUrQB9T0AFABQAUAFABQAUAFABQAUAFABQAUAFABQAUAFABQAUAeVfBv/AJKL8dv+ygWf/qK6DQB6rQAUAFABQAUAFABQAUAeVfGT/kovwJ/7KBef+orr1AHqtABQAUAFABQAUAFABQAUAFABQAUAFABQAUAISQCQCcdh3oA+RvEv7Yf7N1t8dPDHjnV/inpWk2Xhfwd4z0rW7W/3xX+n341LQAbSS0x5xlzBOFVEbeIZChZVJAB9X6RqI1fSrPVVs7q0F5BHcC3uo/LmiDqG2yLk7WGcEdjkUAW6ACgAoAKACgAoAKACgAoAKACgAoAKACgDyr9pb/knWkf9lA8Cf+pVpdAHqtABQAUAFABQAUAFABQAUAFABQAUAFABQAUAFABQB5V8G/8Akovx2/7KBZ/+oroNAHqtABQAUAFABQAUAFABQAUAFABQAUAFABQAUAeVeI/+Tp/h5/2T/wAZf+nHw5QB6rQAUAFABQAUAFABQAUAFABQAUAFABQAUAFAHlX7S3/JOtI/7KB4E/8AUq0ugD1WgAoAKACgAoAKACgAoAKACgAoAKACgAoAKACgDyr9k7/k1j4N/wDZP/D3/pugoA9VoAKACgAoAKACgAoAKACgAoAKACgAoAKACgDyr4N/8lF+O3/ZQLP/ANRXQaAPVaACgAoAKACgAoAKACgAoAKACgAoAKACgAoAKAPKv2lv+SdaR/2UDwJ/6lWl0Aeq0AFABQAUAFABQAUAFABQAUAFABQAUAFABQAUAFABQAUAFABQAUAFABQAUAFABQAUAFABQAUAFAHlXwb/AOSi/Hb/ALKBZ/8AqK6DQB6rQAUAFABQAUAFABQAUAFABQAUAFABQAUAFABQAUAFABQAUAFABQAUAFABQAUAFABQAUAFABQB5V4j/wCTp/h5/wBk/wDGX/px8OUAeq0AFABQAUAFABQAUAFABQAUAFABQB5V+yd/yax8G/8Asn/h7/03QUAeq0AFABQAUAFABQAUAFABQAUAFABQBieMfG3hH4faHJ4k8beIrHRdMjkSE3F3KEVpXO1I17u7EgKigsx4AJoA4QftMfDVwHg0T4m3EZ5WW3+FvieWNx6q6aeVYe4JFAC/8NLfDr/oXPir/wCGn8Vf/K6gA/4aW+HX/QufFX/w0/ir/wCV1AB/w0t8Ov8AoXPir/4afxV/8rqAD/hpb4df9C58Vf8Aw0/ir/5XUAH/AA0t8Ov+hc+Kv/hp/FX/AMrqAPiX9tj4LfDP9pn43fDL4i6V4Z+KFvZx3iaZ44ZfhZ4pieTSog00cqf8S8EyEq9vkBmzNCcbI2IAPtSy/aJ+F+m2cGnaf4S+KFta2sSwwQxfCTxSiRRqAFVVGnYAAAAA6AUATf8ADS3w6/6Fz4q/+Gn8Vf8AyuoAP+Glvh1/0LnxV/8ADT+Kv/ldQAf8NLfDr/oXPir/AOGn8Vf/ACuoAP8Ahpb4df8AQufFX/w0/ir/AOV1AB/w0t8Ov+hc+Kv/AIafxV/8rqANnwd8cfhl451weF9F126tddaF7hNI1rSbzSL+SJcb5Etr2KKV1XcMsqkDIzjNAHeUAFABQAUAFABQBwfjH44/DLwNrh8L6zrt1da6sKXD6Rouk3mr38cT52SPbWUUsqK204ZlAODjOKAMb/hpb4df9C58Vf8Aw0/ir/5XUAH/AA0t8Ov+hc+Kv/hp/FX/AMrqAD/hpb4df9C58Vf/AA0/ir/5XUAH/DS3w6/6Fz4q/wDhp/FX/wArqAD/AIaW+HX/AELnxV/8NP4q/wDldQBDe/tE/C/UrOfTtQ8JfFC5tbqJoZ4ZfhJ4pdJY2BDKynTsEEEgg9QaAPiv9ij4LfDP9mf44fE34kat4Z+KFxaSXbaX4HZvhZ4plePSpQs0kr/8S8kSZZLfJ2tmGY42SKSAfbX/AA0t8Ov+hc+Kv/hp/FX/AMrqAD/hpb4df9C58Vf/AA0/ir/5XUAH/DS3w6/6Fz4q/wDhp/FX/wArqAD/AIaW+HX/AELnxV/8NP4q/wDldQAf8NLfDr/oXPir/wCGn8Vf/K6gBD+0x8NUG+fRfibbxjlpbj4W+J4o0Hqzvp4VR7kgUAd34O8beEfiDocfiTwT4isda0ySR4RcWkodVlQ7XjbujqQQyMAynggGgDboAKACgAoAKACgAoAKACgAoAKACgDyr4N/8lF+O3/ZQLP/ANRXQaAPVaACgAoAKACgAoAKACgDyr4yf8lF+BP/AGUC8/8AUV16gC58dH+KieHtLX4XR66zPqSrrDeHRpZ1hLLypCDaf2qRZbvOEAfzQx8oybBv2kZ3tVjztqFndrWz0s5KzbhbmuoJz5uSy5eY0XL7Kdrc2lr32ur2t1ttey3e9keEeIfi/wCKZbjwjoNn8dfia8Mmk+Inub3w58M/N1m5vrS7tI7eHUNPk0y5e3ZI52DusFtHIzK6hFdFpzdSUKk6KUpqFNxS+CUn7WMm3f3bygk4uacWprRp8rpxjCUYVdF7S0rtc0VyxlZcvuy0ldSjGScXHWW8vZf2dfGXxG8YaR4lHxQEcOuaTqdlZz2ccMca2UjaPp9xPCNmcgXE85yWc843EAV3YmFFRUqLvFyqpPuo1qkY/wDksUvO13rc4aEqjajU35IPVWd3G7bXRvdro9NDyHxd8YPHVp8Y/EHhzSPij46j1eDx3pOg+H/C8XhG3k8P31q9rZXF1DNqTaflJfJe+lI+3JIqxghCAFbly7986N/e5nU576WhGc4uUdr8kUmrc3NO0Hu7dWNXs4za91RhFq2t5yXuqXxWU6jjBu0bKV018S77w58QPHF78aJvgjqHjbcmiX9zrB1tbS2EurWQSGRdII8vy0nh+1oZmRFf7OLZlO+WVoVg/wB9Sc5b0001tzu7iqi6uMVZVHHlX1jTSC9nKcYvZTjGH/LxqXlBe83Tv/NLlUoc126Lqfagqj6f9pbxN4v8KfC86h4FvdYtdXudc0XTo30aKwe+aO51GCGRLcX4NqJWSRlUzfICQSRjNZ2lPEUaSvaTle1r2VOcuvS8U3bWyaWprHljSqzdvdjdXva90umvX0vueM/Ev4g/H7wTa+DPDvhzxj4ltdd1+HzWj8a2OhzXazNr2k2qRTnS4xbCMw3U65iYsFm3E71Xb0UnzYjkSU1Hkdldc37vE1JRu9m3ThHmStHluk1zc2Mly4eU5Nxb50m7Pl0glJJbpNuVm7vZtK1ruofHj4s+LNYu4PhfqFut3eeIJNL0zS9RtYdsMw8LTXf2OdsBgyX8fzneCGRl3BcisqcfaRm4tyjyzkmrJuCnh+WUVKy5nTqScFPTmkufbTa8ac6ftlbSnzK7aUnUrwmm1q17kU3Horx1erZ/iv8AE3wNoF/bXXir4haz4mg1fw1u8MeKPD2i2usrBc6pFbzpbXtp5WlXcU0TqoMbs0DviSZGYJHtTcZVacILnXNJO2jS9jUklJSttKDkpKylyyUeexzuM4UnKq+WXI2usW4ygm42u18VnGV3rGVorWXZ+E/2lNH0Sz8ca/8AHC/n8EQ2Piw6RpOj60bSS/jjGm2c5gRLCScXLlpZZcRvKwV+cY2rHuwwlKrKSbfPd+lWcUtbbJJaaO17vd6xhUrYt0KUHe0LLdtuN21a71/pDz+3B+zpnjXfGBHqvw98REH6EWODXJ9cw/8Az8j96PY/1czn/oEq/wDguf8AkH/DcH7On/Qc8Y/+G88Rf/INH1zDf8/I/eg/1czn/oEq/wDguf8AkH/DcH7On/Qc8Y/+G88Rf/INH1zDf8/I/eg/1czn/oEq/wDguf8AkH/DcH7On/Qc8Y/+G88Rf/INH1zDf8/I/eg/1czn/oEq/wDguf8AkH/DcH7On/Qc8Y/+G88Rf/INH1zDf8/I/eg/1czn/oEq/wDguf8AkH/DcH7On/Qc8Y/+G88Rf/INH1zDf8/I/eg/1czn/oEq/wDguf8AkfD/AMUfCn7MPj39u7wv+0EuoeJ/+ELeD+2vEdofh94hHm6zaFFt08v7Dyk2Y5H+Uqfs8+8gyrk+uYb/AJ+R+9B/q5nP/QJV/wDBc/8AI+4P+G4P2dP+g54x/wDDeeIv/kGj65hv+fkfvQf6uZz/ANAlX/wXP/IP+G4P2dP+g54x/wDDeeIv/kGj65hv+fkfvQf6uZz/ANAlX/wXP/IP+G4P2dP+g54x/wDDeeIv/kGj65hv+fkfvQf6uZz/ANAlX/wXP/IP+G4P2dP+g54x/wDDeeIv/kGj65hv+fkfvQf6uZz/ANAlX/wXP/IP+G4P2dP+g54x/wDDeeIv/kGj65hv+fkfvQf6uZz/ANAlX/wXP/IP+G4P2dP+g54x/wDDeeIv/kGj65hv+fkfvQf6uZz/ANAlX/wXP/I774afHL4U/F83cXw98ZW2p3dgqyXdjJDLa3tujEhXktp1SZFJBAZkAJBwa3hONRc0HdHm4jDV8JP2WIg4y7NNP7md3VGAUAFABQAUAFABQAUAeVftLf8AJOtI/wCygeBP/Uq0ugD1WgAoAKACgAoAKACgAoAKACgAoAKACgAoAKACgAoA8q+Df/JRfjt/2UCz/wDUV0GgD1WgAoAKACgAoAKACgAoAKACgAoAKACgAoAKAPKvEf8AydP8PP8Asn/jL/04+HKAPVaACgAoAKACgAoAKACgAoAKACgAoAKACgAoA8q/aW/5J1pH/ZQPAn/qVaXQB6rQAUAFABQAUAFABQAUAFABQAUAFABQAUAFABQB5V+yd/yax8G/+yf+Hv8A03QUAeq0AFABQAUAFABQAUAFABQAUAFABQAUAFABQB5V8G/+Si/Hb/soFn/6iug0Aeq0AFABQAUAFABQAUAFABQAUAFABQAUAFABQAUAeVftLf8AJOtI/wCygeBP/Uq0ugD1WgAoAKACgAoAKACgAoAKACgAoAKACgAoAKACgAoAKACgAoAKACgAoAKACgAoAKACgAoAKACgAoA8q+Df/JRfjt/2UCz/APUV0GgD1WgAoAKACgAoAKACgAoAKACgAoAKACgAoAKACgAoAKACgAoAKACgAoAKACgAoAKACgAoAKACgDyrxH/ydP8ADz/sn/jL/wBOPhygD1WgAoAKACgAoAKACgAoAKACgAoAKAPKv2Tv+TWPg3/2T/w9/wCm6CgD1WgAoAKACgAoAKACgAoAKACgAoAKAPF/hjolr8TvH3iP40+KoYr9tE1vUvC3hK2lTdFpVvYXL2l3OiklftE11BPulwGESRxjA37wD2igAoAKACgAoAKACgAoAKACgAoAKACgDk/iX8NPDXxT8NSeHvEMDxyxsLjTdStz5d5pd4vMV1bSj5o5UYAgg4IyrBlZlIBn/A7xjrnjn4ZaXrXigwNrtrcX2i6u9vH5cUl/p95NZXLomTsVpraRguTgEDPFAHeUAFABQAUAcH8cfGOueBvhlqmteFzAuu3VxY6LpD3EfmRR3+oXkNlbO6ZG9VmuY2K5GQCM80AaHw0+Gnhr4WeGo/D3h6B5JZGNxqWpXB8y81S8bmW6uZT80krsSSScAYVQqqqgA6ygAoAKACgAoAKACgAoAKACgAoAKACgDxf4n6Ja/DHx94c+NPhWGKwbW9b03wt4ttok2xarb39ylpaTuoIX7RDdTwbZcFjE8kZyNmwA9ooAKACgAoAKACgAoAKACgAoAKACgDyr4N/8lF+O3/ZQLP8A9RXQaAPVaACgAoAKACgAoAKACgDyr4yf8lF+BP8A2UC8/wDUV16gDrvHvw28IfEqxsrLxZY3jtpt19tsLvT9SutOvbOfY0ZeC6tZI54iUd0bY43I7KcgkVPKudTV01daNrR7p23TsnZ3V0na6TVcz5HTesXZ2avqndPXZro1rutmyt4U+EngDwTc6ffeHNElhu9Ntry1hup7+4uZ5Fu5o5rlppZpGeeSSSGNmllLyEr97k50U3GLjHRNRVkklaPM1ZLRazk3b4nJuV3qZuKdr66t6tt3aS3euiSilskklZJIxdb8BfE7TvEOqat8JfGXgnw5a69OuoapFrXhS+1ee4vhEkJmEseqWyIvlQwKI1j4KFsksazhzxiqbfuq9lbbmbk7u+t5OT6WvboaTcZPnt71km/JaLS2ll63Lw+EPhnWPC+paH41srXUbzxDe2usa5dac11p6XGpwLAI7q3AuHltCptYCgSbKmMHcTljpLlXIqV0oNuOuqbk5S1VrqTlK6ejjJwacW0QnJ8/tHdzi4vTRxs0lbXZdd76qztYv/g94Vj8L2OieGrGGyvtCv5da0S/vZbu7e21R/MJupnFxHcXG8zSCVWnHmpI6MxViKi84cjpNJxXKtNOV6NNaXvvrf37VHeaTKXLJTjVu4zactdW0042etuWySttFcqtHQoad4C+KOu3UVr8YfGngjxLoltcW2oQWejeE77SJ0vraeOe3lM76pcAqjxglPL+bjJxkHSDjCSqW95Xs77Xi4u6treMmvK997ETUpRcE/dej81v301Sd/l1Oj8UfDLwR401rTPEPiXRPtmoaPs+xTfaZo/K23VvdL8qOFb9/aW7/MD/AKvH3WYGaTdGbqQ0bt+EZxX/AJLUmvn3StU/3kPZy21/G1/yRhaj+zx8F9Xn1m41PwFY3P8AwkOpz6xqkUkkphuryaxNjLK8W/Z81szIRjaSS+N/zVEIKnT9lDRLmtZ2a55xqSaa1T54xkmmnFr3WjR1ZOp7V/FaK9VC6in0aSk1Z7p2d1oJov7Pvwt0RZDHpes6jPLcWFybvWvEmp6rdK1lOLi2Rbi8uJZUiSYB/KVhGWySpyc6xm4SUo6O7d7K7bjKGr62jKSV78vM3GzbZz+zjy8n2bctuiV02ktle0b2s3yxTukrfH/iH4n+E/jRY6V8Q9E+H0egXGryT6y8z35vJbj7VDaxrICyL5W6CzttyJ8uQOpBY/H5rjXW5cLFWjTcuv8ANJyf/kzk+u+llof0T4f8MrK8P/adWSlOvCDXu2cYpOyTvrdNX0W2tzHrxz9GCgAoAKACgAoAKACgAoAKACgAoAKAMrWLXVbS4tPF/hC6XT/Fnh5/tui6gFOY5lGfKkAILwSDKSRk4ZWPcAjrwWLnhKqknp1R87xNw/h+IMDOhUiudJuEuqf+T2a/VJn6H/DbxnbfEb4deFviFZQGC38UaLY6zFETkolzAkqrnvgOBX3R/Kx0lABQAUAFABQAUAFAHlX7S3/JOtI/7KB4E/8AUq0ugD1WgAoAKACgAoAKACgAoAKACgAoAKACgAoAKACgAoA8q+Df/JRfjt/2UCz/APUV0GgD1WgAoAKACgAoAKACgAoAKACgAoAKACgAoAKAPKvEf/J0/wAPP+yf+Mv/AE4+HKAPVaACgAoAKACgAoAKACgAoAKACgAoAKACgAoA8q/aW/5J1pH/AGUDwJ/6lWl0Aeq0AFABQAUAFABQAUAFABQAUAFABQAUAFABQAUAeVfsnf8AJrHwb/7J/wCHv/TdBQB6rQAUAFABQAUAFABQAUAFABQAUAFABQAUAFAHlXwb/wCSi/Hb/soFn/6iug0Aeq0AFABQAUAFABQAUAFABQAUAFABQAUAFABQAUAeVftLf8k60j/soHgT/wBSrS6APVaACgAoAKACgAoAKACgAoAKACgAoAKACgAoAKACgAoAKACgAoAKACgAoAKACgAoAKACgAoAKACgDyr4N/8AJRfjt/2UCz/9RXQaAPVaACgAoAKACgAoAKACgAoAKACgAoAKACgAoAKACgAoAKACgAoAKACgAoAKACgAoAKACgAoAKAPKvEf/J0/w8/7J/4y/wDTj4coA9VoAKACgAoAKACgAoAKACgAoAKACgDyr9k7/k1j4N/9k/8AD3/pugoA9VoAKACgAoAKACgDz/4h/FuXwN4q0HwVpHw18V+M9a8QafqOqQ22hSabH5FrZSWkc0kr313bJ9+/twoUsxyxwAM0AZX/AAuT4i/9GnfFX/wZeFf/AJc0AH/C5PiL/wBGnfFX/wAGXhX/AOXNAB/wuT4i/wDRp3xV/wDBl4V/+XNAB/wuT4i/9GnfFX/wZeFf/lzQB8K6Z+3n+0h8L/2rfE3wI0/4U+J/iNoX9pCWy8O3htZ/EOjQzJHK0AurCW5gkjhMrDMskjBVUPJEQwAB9u/soX11qnwku9RvdHu9JuLrxv42mlsLtomntXbxPqbNFIYXeMuhJVijsuVO1mGCQD2KgAoAKACgAoAKACgAoAKACgAoAKACgAoA8q/Zp/5J1q//AGUDx3/6lWqUAeq0AFABQAUAeVftLf8AJOtI/wCygeBP/Uq0ugD1WgAoAKACgAoAKACgAoAKACgAoAKACgAoA8e/auvrnTPhLaajZaRd6rcWvjjwRNFY2jRLNdOvifTGWKMyukYdyAoLuq5I3MoyQAfD+q/t5/tJ/E79q7wx8B9S+FXib4caGdSMt54cszaw+INZhhSSUQfa7+W2gSOYxAZhkjYqzhJJSVBAPuz/AIXJ8Rf+jTvir/4MvCv/AMuaAD/hcnxF/wCjTvir/wCDLwr/APLmgA/4XJ8Rf+jTvir/AODLwr/8uaAKl/8AtA6/oEmmzeL/ANnP4leH9N1HWNM0Q6ld3fh6aC2nv72Gzt2kW21WWYp51xECUjYgEnHFAHsFABQAUAFABQAUAFAHlXwb/wCSi/Hb/soFn/6iug0Aeq0AFABQAUAFABQAUAFAHlXxk/5KL8Cf+ygXn/qK69QB6rQAUAFABQB5VqHx01b/AIS/xP4S8JfAn4geLf8AhEtQh0vUdR0u40OG1+1SWVteiNBe6jBK2IbyDJ8sLuJAJxQAf8Lk+Iv/AEad8Vf/AAZeFf8A5c0AH/C5PiL/ANGnfFX/AMGXhX/5c0AQ3fxb+IF7azWc/wCyf8WRHPG0TmPVvDEb7WGDtddaDKeeCCCOoIoA+IP2Y/2/f2lZvjJrXwF1r4UeIvi5p2h6vcaamqWaWketWNvHM8aPezQSHT5MBFUv5qIWyfPfIyAZXwY/5I94F4x/xTWmf+ksdfBYz/ean+J/mf1jw5/yJsJ/16p/+kI7Guc9oKACgAoAKACgAoAKACgAoAKACgAoAKAPsn9k7/k1j4N/9k/8Pf8Apugr9FP40PVaACgAoAKACgAoAKAPKv2lv+SdaR/2UDwJ/wCpVpdAHqtABQAUAFABQAUAFABQAUAFABQAUAFABQAUAFABQB5V8G/+Si/Hb/soFn/6iug0Aeq0AFABQAUAFABQAUAFABQAUAFABQAUAFABQB5V4j/5On+Hn/ZP/GX/AKcfDlAHqtABQAUAFABQAUAFABQAUAFABQAUAFABQAUAeVftLf8AJOtI/wCygeBP/Uq0ugD1WgAoAKACgAoAKACgAoAKACgAoAKACgAoAKACgDyr9k7/AJNY+Df/AGT/AMPf+m6CgD1WgAoAKACgAoAKACgAoAKACgAoAKACgAoAKAPKvg3/AMlF+O3/AGUCz/8AUV0GgD1WgAoAKACgAoAKACgAoAKACgAoAKACgAoAKACgDyr9pb/knWkf9lA8Cf8AqVaXQB6rQAUAFABQAUAFABQAUAFABQAUAFABQAUAFABQAUAFABQAUAFABQAUAFABQAUAFABQAUAFABQAUAeVfBv/AJKL8dv+ygWf/qK6DQB6rQAUAFABQAUAFABQAUAFABQAUAFABQAUAFABQAUAFABQAUAFABQAUAFABQAUAFABQAUAFABQB5V4j/5On+Hn/ZP/ABl/6cfDlAHqtABQAUAFABQAUAFABQAUAFABQAUAeVfsnf8AJrHwb/7J/wCHv/TdBQB6rQAUAFABQAUAFAHFat4K1W/+NHhX4jQ3FoNN0Pwvr+iXETO3ntPfXekzRMi7dpQLp8wYlgQWjwGySoB2tABQAUAFAHM+Cvhp4C+HS6ifBfhXT9Km1m7k1DVLqGIfadQupGZ3nuJjmSaQszHc7E8+lAHIfs0/8k61f/soHjv/ANSrVKANfXfjr8MPDXjBfA+s69dw6iLi2s55k0i9l0+0ubjb5Fvc3yRG1tppN8eyOWVHbzYsA+Ym4o/7RJQp7ttLpdxV2ot6SaSeiu7q2+g6qdCHtJ7W5u9o3tzNLVRun7zstG72TH6X8b/hnrPjl/h1p+v3D6ys1zbRM+l3cdlc3Fv/AMfFvb3rxC1uJ4vm3wxStInlyblHlvtdFe3h7SG1r9m43tzJPVxu0uZJxu46+8rqt/s7SqaXaXo5R5knbZuOqTs2tju6QBQAUAFAFOx1W11G4vrW3ivEfTrgW0xns5oEZzGkmYnkULMmHUb4yy7gy53KwAtYqXe/4NrbdbaX3Vmrppg/dlyvsn9/ntfut113RcoAKACgAoAy7vxNolh4h03wpd3uzVNXt7m6s4PLc+bFbmMTNuA2rtM0fBIJ3cZwcEffk4rdK79L2/NhJcsVN7NqPzalJL7oyfbTzRqUAY/hXxd4e8baXJrPhjUPttnDe3mnPJ5Tx4uLW4kt50w6g/LLFIucYO3IJBBLteEJ9JRUl5qSun80/XuOS5KkqUvii7Pydk/yaOC/Zp/5J1q//ZQPHf8A6lWqUhHqtABQAUAFAHlX7S3/ACTrSP8AsoHgT/1KtLoA9K1fVtL0DSrzXdb1C3sNO063kuru6uJBHFBDGpZ5HY8KqqCSTwAKipUjSi5y2/rRJatvZJat6IunTnWmqcFdt2S8zz6w/aP+EF/omt6+/iHUdOg8PQ29xf2+r6BqOm3oiuGKW7xWl1BHcTrNIDHEYo38yQFE3P8ALWkk4pO2rlyWWsud2ajyr3k2mnZra72TtELTlyp/Zcr391xW8lL4WktW07JWb3V+p8CfELwn8SdHl1vwjf3E0NtdSWV1BeWFxY3dpcR43RT2tykc8D4KttkRSVdGAKspNSg4pS3T2aaadm09V1TTTW6aadmmiVNOcqfVWutt0mvk0009mdHUFBQAUAVNW1O20XS7vV7yK7kgsoXnkS0tJbqdlUZIjhhVpJG44RFZieACaOqXdpfe7fJd29EtW0lcqMXN2X+X5lpWDKGGcEZ5GD+RptWdjOMlOKkuvy/Bi0igoAKACgDL8P8AibRPFNtdXeg3v2qKyvrnTZ28t02XNvK0UyYYAna6MMjg4yCRzRH3oRqLaSuvS7X5phJcs5U3urX+cVJf+SyT+dt7kfinxd4e8F6dBqvibUPsdrc39npkUnlPJuubq4S3gTCKSN0sqLkjAzkkAEhxXPUjSj8Ur2+UXJ/+Sxb+VtxtWhOo9opyfklu/wDhjgv2lv8AknWkf9lA8Cf+pVpdIR1/jX4aeA/iKmnf8Jp4WsNVm0a8i1DS7maIC50+6jYOk9vMMSQyBlU7kYHj0oA6agAoAKAPKv2lv+SdaR/2UDwJ/wCpVpdAHqtABQAUAFABQAUAFAHlXwb/AOSi/Hb/ALKBZ/8AqK6DQB6rQAUAFABQAUAFABQAUAeVfGT/AJKL8Cf+ygXn/qK69QB6rQAUAFABQB5V8G/+Si/Hb/soFn/6iug0Aeq0AFAEN3bJeWs1nK8qJPG0bNFK0bgMMEq6kMp54IIIPIoAxPAvw98DfDDw7B4T+HnhLSvDuj23KWenWqQR7j1dgo+ZzjlmyxPJJNAH5o/Bj/kj3gX/ALFrTP8A0ljr4LGf7zU/xP8AM/rHhz/kTYT/AK9U/wD0hF+y+IHhTUfEDeGbTUJ2vQ8sSM1lOttNJF/rY4rhkEMrphtyI5Zdj5A2tiVh6jpe2tpa+6va9r235dVra2q11V+hZthHivqfM+e/L8MuVyUXJxU7cjkkm3FS5laV1o7SaD468L+JtQuNM0bUZJp7dWk+e1miSeNW2NJA8ihZ4w2AXiLKCVyeRlSoVI01Va0dvVXV1dbq6u1dK9nbZlUM0wuJrvDUpXkr9Gk+VpS5W0lLlbSlyt8raUrNo3qyPQCgAoAKAIbO8hvommhSdVWR4iJoHibcjFSQHAJXIOGAwwwQSCDTcWrX6q/3/k/J6rqZwqKpe19G1qmtu1912a0fRk1I0CgAoAKAKi6tp7as+hrcZvo7dbtotjcRMzKGzjHVWGM54qlFuLmtk7fPcxdemqqoN+803byTSflu0WmZUUuxwFGSfas5SUE5PZG6Tk7IqaNrGneIdJs9d0e4+0WN/Alzby7GTfGwyp2sARkHoQDW1alOhN06is1uc2FxVLG0Y16DvGWz1X56n2r+yd/yax8G/wDsn/h7/wBN0FfoJ/Hh6rQAUAFABQAUAFABQB5V+0t/yTrSP+ygeBP/AFKtLoA9VoAKACgAoAKACgAoAKACgAoAKACgAoAKACgAoAKAPKvg3/yUX47f9lAs/wD1FdBoA9VoAKACgAoAKACgAoAKACgAoAKACgAoAKACgDyrxH/ydP8ADz/sn/jL/wBOPhygD1WgAoAKACgAoAKACgAoAKACgAoAKACgAoAKAPKv2lv+SdaR/wBlA8Cf+pVpdAHqtABQAUAFABQAUAFABQAUAFABQAUAFABQAUAFAHlX7J3/ACax8G/+yf8Ah7/03QUAeq0AFABQAUAFABQAUAFABQAUAFABQAUAFABQB5V8G/8Akovx2/7KBZ/+oroNAHqtABQAUAFABQAUAFABQAUAFABQAUAFABQAUAFAHlX7S3/JOtI/7KB4E/8AUq0ugD1WgAoAKACgAoAKACgAoAKACgAoAKACgAoAKACgAoAKACgAoAKACgAoAKACgAoAKACgAoAKACgAoA8q+Df/ACUX47f9lAs//UV0GgD1WgAoAKACgAoAKACgAoAKACgAoAKACgAoAKACgAoAKACgAoAKACgAoAKACgAoAKACgAoAKACgDyrxH/ydP8PP+yf+Mv8A04+HKAPVaACgAoAKACgAoAKACgAoAKACgAoA8q/ZO/5NY+Df/ZP/AA9/6boKAPVaACgD4t0N/hT4f+OEj6Jf+BfGvizU/EesR3MtrHc6T460RXFyXGooXeXUrBAVRfPW2gjhitnjWcmEjgm/+E2rTp7exqJyj8LSjf8Aex2jNuKUptuTry5eSDbt01mvranU+JVKVove94RvTlp7qi+blimpU+a82k+blfhv8H9W8OfDf4Y/EeP4feAvBGm3kXgqzmj8MXTy3HiKebWNMlS+1BfslsiTRrHJgE3DZupcSAA7/oqn7jNHSel5ztFfDHloYm/Lt8XMlpGOkVe+iXm1f3+GnNa8qqXk/ifNOFl10XK3q3rayWp9KftcaX/bfwig0f8A4RvR/EH23xV4bg/srWZNlje7tXtR5Nw3lS4ibox8qTgn5W6V5MYc+MoLlUtZ6PbSjVd9nqt15parddvNyYetLma9zdb7x816b7HhfhjSNN0lPEvgzw34V8I+AfixbeOre78JeCtBl8200OVLOCN74bY7fzNPurZJZbho4og0crRcXQNOM6s6VF4aXNNe05ubaEHbnpSs27K8ZwUnZ1qlOS9zkaipClTnUjiI2g4Qty7zn7/JUWi99SvCS1ap0ZczdNtH0b+zrc+H7j4dKum2b2muRX1wni2C5ZWvE14EfbDcsANzs+GRsBWhaExgRmMV0VfZckHhv4LXuX3Su7qX99S5lV3bq87k3JtvGKnGrUjXt7W95Wva7Sa5b68nLyqnfVU1GLS5bLyzwl8IbHXvj38Vfidf6B8OLtdJ8SeVHcX/AIMFz4gilXRLEo1vqpuB5CAuCE8hj9/DDdlfLr/uMlqTWjlDEWcfdetSqnzPXmurrpo0tlr2y/fY+nDdR9lvqu6stLO9nfXXU8F+HP8AaHhb4Tza9D9qn0fxR4j8BaNqES7pEtLyOz8PyWtwF6IrgzQu3djbZ4BNe/XX+30aP81erJf4o16vMv8At6EVJXajH2bSvKpr58/4WIqr7NCcX/hlTnyv/t2btZK7VRuT5YK3pWhv8KfD/wAcJH0S/wDAvjXxZqfiPWI7mW1judJ8daIri5LjUULvLqVggKovnrbQRwxWzxrOTCR8/N/8JtWnT29jUTlH4WlG/wC9jtGbcUpTbcnXly8kG3b0azX1tTqfEqlK0Xve8I3py091RfNyxTUqfNebSfNxvwhsviA/wv0u+svE3h6Lwonjj4erdaZLoU8moSzfY9Aw8d6LtY41yU+U2zn5W+b5gV+jq6ZhS9pr7+LtbS2uK33v125d12182prRr8mj9nG99b+8ttrfifoJXlnSeVfs0/8AJOtX/wCygeO//Uq1SgDzzxt4wsPFPxXvfhZqfgTxn4b8H2WtWV9ql5p/gHWLn/hLdSUwyREXlravbw2cbRwiWZ5N8pj2Hyooy0qwH72UastOSbVOD0SkpN+0k3ZJc7c4Jby/eydvdkYu1GM4rXnj78lr7rjyuCSu3JwSi39mPuQTnaVPmvAWi+OF+NHh6wu9A8YB9J8ceItUvtDu9EuYfDWiWU6X3lanY6iUC3NzP9ohzEbm4VTe3IS3t/L/AHV5c7UYOXSjytvRxkpQ/dxX2oXi0pWk+SEWqiTcJvMHeVRR6zha2qnFJPmm+jSV2rxXtIpOE5/vD6aax+In/CaLfL4p8ODwiIdraUdBnOomXb94X32zygu7B2/Zc443Z+app6c/tNb/AA20ttvvzdduXddnzKevLyad763322t035tn3Vvmb4hfCHXtT0z9onxTongpk8Tav4k0+2tdRm0SS7ub3w6tnpD39tboGjkuoJEiu0aCGRPOdTHuD4IyhGNLCYaMl7vtZSqKzle1abhzRWrjG8Z8u3I5tRlzOM+mb58W+V7UbQaajao4VIpxk9ITvyrn05fdbaSVsnw74AurL4Z6dH4g8IX2tfDBfiDJqOreFrD4a3uj2g0s6e8arB4elkuryW0GpGK4aFo1PmeZKIvLVWPTJw5qDxKcrQqJNvn5ZOTcHK17WhzxhdvkUqafI4+7yx5n7f6v7sn7Pb3ea3Lz2ba1cLRkkkp8k4rmlN83PfFz4a3+t6l4ffwX4C17w94V/wCEYNn4GtL74b6h4g1HQtTGozO09n5d7ANBlZGsJIXu2jRI4ljYW4heKjC+0hjOapL95ehrf7EVrGVS7Tt73t1q6kWtau0bquj9WajG8L1nNapS5lFq0FaWr9ooSio8jbacVOMn2Xijw58WfBviv4h/FPwP4L1fUvEZ8aNpVosVi6/bbHUdA0u2+1IOjQQ39vbSSOpYIlvPzlTWMaarUaWETcI1va05P/n3evOcaj2+GHMo7X9pfqVOXLKNar77pU6M7aLncfaRnTXROSlzWT3jFdjAvfgp4o8LfHzStLsbWdf7HvfDEXhPWIvh5eard22j2lvCl3CmuLeQ2unxSOl/9ogmUvItwWVZmkRB04Osp4mdS3LedRyXwpwdO0I31UoRjyxhFK8aseblVvaPnxUJfU4xk+Z8iu971nVlKU1FWaldwnKTajOK5G2oygfbs3+qf/dP8q8zMf8Ac6v+GX5M2h8SPgj9mXQLC2+F/h3xH8MvhB4tk1K3+GGpp4tPk3ejN4nu5EhNhbxahhRcy/JN5NxC8htYm2AxlhHXpY73Y1bq9JxpJxd7ud05T5UnJ2j7R1Wov2znHl57HRO08ytKVqixFV82jUYKU1Zu/LZv2fLBuy5Jc3LreTwh4M8SpY/EjTvCvw2l0/wfqFl4Uu7rSvD3w41XwnbX1pBqc7azaizvcyXt01iUjkdEVrmPZGEzxUpwVOEcT78Y1uZ6aNSpqMZKmnLlhGrBSnTvK0VdqSklLkjKU3GVBclV0qqTb96M/ccFKq7JyV5clR25ZOUrqz5et8SfDWy8TXfhxPgP8KfEvhfwfZx+IZr3RLnRbjRbXWYGOmtNYxW82yTTYrry5o1Ux2++SOV9jRyO8mLvGoqmKXPTUNY/E2va3s9+bl1qKk370VGnLlg3EtpSg4UHy1JVIPm1ik/Y1Yp7XVvdjOpFNx5uaLdVJrM1fwBr+qftBab4g0Xw3c6Nay33hi68GTJ8K76e80nQobeEXFkmpfabe20iHK3yT2c8fmFJjtSVnjRd8JFxr1I4h80nOr7R30nF07RvJ3VSNuVRSV1VXM4r+I8sXyywkY0o2ioJKO/LUVWTuopq0o+5JzvyThFR5pRTi/bv2SvBel/D/wAAeIvDFj4F/wCEWnt/G3iKS4t10VtPjnSTUZntZYz5apcRm0a2VJIyyBUWMEGMqqjNyweGTe1OCa6qSVp3W695N3+1fmV003rivezDEVN+Zxae904x6/4ua63Tbuk2bP7NP/JOtX/7KB47/wDUq1SsyT1WgAoAKACgDyr9pb/knWkf9lA8Cf8AqVaXQB1/xM1TTNE+H/iDV9Z8HX/iyys9Pmmm0Kw03+0LnUlVSfs8dvg+aznACnjnnisa9WVCKqwi5STi1b+bmXK79OV2lzfZtzdDWlSjXk6U2lFpp32s07rzurq3W9up82ie5+KHg3xb8SPEVn4/tvHYXR72C0tPh/q8UOgwWV+t1bQW0GoW9s2q+XLukufKImnUMIkjPkoN+T6m4VKMk5KceaVtJXjKFuVe+qSjKaTXvRc3Uk43tHKM1iW6dWNo8lTljezV0m3zax9pJxhypvkXLGK5kpzn6N+znovjmW1+I3jrXr2Yah4011L3T7rUfDdxpIkWHTbW1Ex0yeQXNvF5sDhYppPNZEDF/nBFTg6WChQptKV5y1tKznJtX5Wk9lKyacYyUJPnjJiVRVcSqk7uMYxhouW9pTk+W93tOzk95qTiuTkLPxp8PfFC/wD2XviX4f8AEOo6f4p8UX3hvVYbMeGdBubDzi9swiijtmubqRpd2eVk5JACgjnKrCnVnQi07e0pc2vT2sW3pZxSjvrpZu62XXlz5cReq1y6/dy7O7s9b9tGlbq/C/2hPgnfaf4s0XRvBvhG30zw7b+FYrTwkulfDW68QS6PrzXsktzc2clrdW0Wk3jM9nJ9ruWEbmNizrsffvhpyeYTne0uelyv4UqcW/dUvhUF73tIKPvU5RilNLljwUbf2ZSdaLleNR1U27zbhBLmivflN2mozTvBt+9FyTPRpfDHh+H47axqXxO+FfiPxN4wuNd0u48GeItP0O4lTT9MW0t0dV1JAsNhClwt9JNbSTqZVkYBJ/OVHwoqXspRwnuVb1buWzunyNt/HHkcYKKTtUi5cifvu66k6MVWfNDkgrLf2ileVoq/LJvlfPdRcbR5rQaXgvhr4UfEy3+G3xPsp9B1F/FF18Ode03xNb6f8Nb7S5Nd1qR8xyT6jNdyJrVzvFyYprWAqY533GPfHGdsK6caVFU1amp4WyenLyyXM+VuTUkv40m7Sai+afLdd/PH+1FUb+3Wad72pv4Y82iUWuTkjrKCg4Wh71/Xdf8Ah38WrzxF4v8Ahz4R0XUbDTvD+m614w8JasR5Nu2t6pZPDb28cp4EkN1LqcrD+ATWx78cdePPhKzndumnSSWrnCU+duGqd40kqEbON7tcy3XFlrhSnhFWXuVPZTqaaL2aUXCS396ShV21lGW5sfsYeDbzwu/iaex0t9G0O6s9KiGmQ/De98HWgv40lE84t7y7mlnuGRoEmnVFifyotrysrlfVrTUqUtU06knG2iUbR0jG14Qb1jF2alzvlXNd8sY1FVh7W/OoJTbfM27uylO9pyT5m5RvzKavJpRS0/2ybbwzeW3wmt/Gnh3UNe0JviFB/aOm2NhLfyXUA0rUiyNaxBnuI8DLwqrl0DrsfO0+dQ5Hj4e0V17Orpa6v7vK2rPaVmnb3ZJSdlFteg+f6liOR2dqfW2ntqd9brdXXd7LVpHmHiXwiR8M/CfhzVfgs134bn1HxFd6BH4l8Eat4ptdBs3uwdPtJdBtCskcj27t5Ms3liyjQw/KXMdZ4mnWqwVObvW9klfdybbtBVL8sJxj7NTqNvnlF2UleUFTnTg6tSnpTdWOiVrWh70+S15QlUU3GCST54yaTUU18NeF4p9C8CXn7RHwd8beMJU+HOgaf4fgj0G8vr7TPEEDSjUNsqru0q6kY2RF5NNApEQPnKI2I9apVhUzCrXo6VJ1ITjJ6e40mk27Jckud1YOzlzKLjO3Kudw/wBn9k7KknXjKKTtrK0LR95yjyXVNxT5NbNc6b1LH4bfEezu/H2qL4e1S51zxBL4ztvh/fTWTq3hfUpZbtkkVsFYku0ZGW8bHMYiMm2SJT4rpv8As2VJp87h7zW8qaqPmpJXjaVmpJcydRyu3FUqdu2lOn/aEK9ZfulKlzReuvsqS57K/PZqUJPXkt7q96rI860z4Mw33wq1n7R8M21HwzZ6/wCCdQn8O2/wfvtChWW11BP7RuotOuri6uby5Nm5juJYoQkqIFVpj5mPajUjHFUKrtZVanK1ooqVK0eWNr06ftOVpPl5ZKU3GK944YKt7KrSk37V0JKTbu5Su3FSqX5Zzi1J80b83NH3naCX1j+0ls/4VtovlrtX/hPvAe0bcYH/AAlOl8Y7VxO99R0+XkXIrK2itbT06eh6vSLCgAoAKAPKv2lv+SdaR/2UDwJ/6lWl0Aeq0AFABQAUAFABQAUAeVfBv/kovx2/7KBZ/wDqK6DQB6rQAUAFABQAUAFABQAUAeVfGT/kovwJ/wCygXn/AKiuvUAeq0AFABQAUAeVfBv/AJKL8dv+ygWf/qK6DQB6rQAUAFABQB+WHwY/5I94F/7FrTP/AEljr4LGf7zU/wAT/M/rHhz/AJE2E/69U/8A0hGFrdzd+JfHuiGxsfE0dxo97Kk1lfaU0enwRmKaNr2O6CBJJCrqEUTPw5zErBmRwhahU1Vpwavf3k3ZqNv8UUm7bXany25uXGVXicfRjGFTmpVE+Vwfs2tU6nOlZ+5JuK597c1NTXu0PhzYatPq/g+0n0LU7B/B3h+60rVJbyzeGN7hmt0VYnYBZ1byHffGWUDbkgkCuzE1YTdevFq1VxcV1+03dbrluo673fLdJnFldGsqmEws4S5sOp88pRaTvaKtLaTqfH7rfLb37SaT9JsrfxPHrF1PqOsaXPpTj/RbWHTZIriI5HLzGdlkGM8CNOo9OfNvD2drPmvvfS2vS177a376a6fTRhiliHKU4ulbSPK1JPTVy52mt9ORbrXR38W1TwJeReCLu8h8NRxz3vjG8udbFxoUuoPeWC3lyYfMtY2SW5hDPC4RWxtywDDIPoU60YzoQb91U1bXabgldvo943adnyrRJOPyGLyybw+LqQp+9Ku224OTlT9onblTUpw+04xfvLmsm207Fr4chtvD/hSPx14c1DXvCtumqA6f/wAI3O4glkmU2ZOnKZ5UjSITJHu5jVkDBDwKqVOarPldqjhBKXMr3S9/3/dSm/dvK+rUrSd9Vh8J7PC0Fiqbnh1Oo3D2UrJN+4/Y3qS5E+Zxi1eKlD3IqNo0r3wtrk3xDsb2PSr+xIk0d9FkuPDk+o3tlZxoglhOoi5ENsMicTJIWZ1ckeaWVRrQrKKnzyTfNU57NRjK8dNLe8tlGyVpq9l8T5MXgKssRSdKnKMVGiqd6cqk4cs9ff8AaJU2tHU5378PdfPZwLCeF/FdpA9vp+hagq+LdW1fRNTYQspt7V9SmmjumzghPIe5Ct0Jmjx1FZUqlKXs6dRq0YU5+XNCKvD1m+VNdos68RhMZSnWq4eEuarUq0m0tVGpK8avpTtJp7XmTeGfCuuWXxee9uLZoLuLV7yV7mLwvOGl01omEEMmpmcQvCF8kLCsZdZIx8vys9FOtF4Ozf2XdOSV5892+Wzble7UtuRtXV+UUcvq0s5UlG1qi5WqUnamqdre151BQ+z7PlbU7TUH8a9M+Kf/ACTLxb/2A77/ANEPXlRv7SFv5o/+lI+zxn+7VP8ADL8meV6NpVhbeG9ZuvC/w81c6PPo+mwahYXNndWxvr3zT58zRKBJdFY2zK0Yf7QAEDPzXsYqTdXlnNJe0fL1UFb+XpFvlUYvl5WnJ8u58HlVGEMG6uFw87ewSqJqUHUm3ffeckudynHm51KMYyn8KqaBod2mj3trqnhOafwnD4ohu7vTrHwrd2Ftc2DWIX93pkgklZBdBWeMA5Kl8YNOdSDdNyfvqM0m5KTUua8W5LSzi2ov7LdtGrowuGqKlWgqX7nnpycY0Z0oyhZqaVKV23zJOaSvOK2fMr6d14WjudXtdR0nwZq8fg6x0yFrjQbqxkH2uAXc7bViOWATcsy2pAJXbGY1+VRnSqyhJ+2mnNuNpXvyvlspN7NrSLld2bc7uSTOqvgI1pU5YSjJYeMajlTcWlOLqRbik9Yp6yjStHmsqbjGDaINL8H6vd/FC9l1XTw01xqWoNcynwpMftWlyQOsUE2ovMIJINhhUQCNnV0GUwrPWTmll8oR35GrcyXv817qNm3K+sZJ25NLr4R08FUnnaqzjvUTT9jJv2fs7WdRzUFDeLpuLkpvm5G/fXonwT0yLRfhX4b0lNGk0uW0sUhubWSza1ZbheJSUZVJJfcd2MNncCQckzSqq2LnUjK6e2t9OnpZdN1s0j2uF8MsHlkKHs+RxumuXl1u7vZXv/Mrp9Gz9AP2Tv8Ak1j4N/8AZP8Aw9/6boK+1P5UPVaACgAoAKACgAoAKAPKv2lv+SdaR/2UDwJ/6lWl0Aeq0AFABQAUAFABQAUAFABQAUAFABQAUAFABQAUAFAHlXwb/wCSi/Hb/soFn/6iug0Aeq0AFABQAUAFABQAUAFABQAUAFABQAUAFABQB5V4j/5On+Hn/ZP/ABl/6cfDlAHqtABQAUAFABQAUAFABQAUAFABQAUAFABQAUAeVftLf8k60j/soHgT/wBSrS6APVaACgAoAKACgAoAKACgAoAKACgAoAKACgAoAKAPKv2Tv+TWPg3/ANk/8Pf+m6CgD1WgAoAKACgAoAKACgAoAKACgAoAKACgAoAKAPKvg3/yUX47f9lAs/8A1FdBoA9VoAKACgAoAKACgAoAKACgAoAKACgAoAKACgAoA8q/aW/5J1pH/ZQPAn/qVaXQB6rQAUAFABQAUAFABQAUAFABQAUAFABQAUAFABQAUAFABQAUAFABQAUAFABQAUAFABQAUAFABQAUAeVfBv8A5KL8dv8AsoFn/wCoroNAHqtABQAUAFABQAUAFABQAUAFABQAUAFABQAUAFABQAUAFABQAUAFABQAUAFABQAUAFABQAUAFAHlXiP/AJOn+Hn/AGT/AMZf+nHw5QB6rQAUAFABQAUAFABQAUAFABQAUAFAHlX7J3/JrHwb/wCyf+Hv/TdBQB6rQAUAFAFPV9Lttb0q70e9lu44L2F7eV7O8mtJ1VhgmOaFllibB4dGVgeQQeamcFNWf4Nrb0/p7PQqE3CXMvxSf4M5PwZ8HvCXgPVm1rRNX8b3Nw8LQFNZ8c63q8G0kEkQXt3LEG+UYcLuHIBAJzopuMXFdfJfnuvkZuKk0308/wCr/P13O4qSjwn4neCbHxl+0l4J0LVPEvjaz03UfBPiS9urPRfGer6RBLcWd9oyW8hjsrmJdyrfXQJxlhIN27Ym2YwUW2uvm/w7fL13Kc20o9vJfn1+Z7Touk2ug6TZ6LYy3stvYwrBE97ezXk7KowDJPO7yyt6u7Mx6kk1pObqS5n+CS/BaGcYqCsvzvv6/wBLZaF2pKCgAoAKAPKv2af+Sdav/wBlA8d/+pVqlAHqtABQAUAFABQAUAFADXRJEaORAyMCrKwyCD1BFTOEakXCaunuhpuLutzzXT/2Yf2atJ1G21jS/wBnn4Z2d/ZzJc291b+ErCOaGVWDLIjrEGVgwBDA5BGapPl2JqJVbqprfe+t/U9A0jR9J8P6Xa6JoOl2mm6dYxLBa2dnAsMEEajCoiIAqqBwAAAKqUpTd5O7G9W5Pdtt+bbu2/NvVvqy5UgFABQAUAeVfs0/8k61f/soHjv/ANSrVKAPVaACgAoAKAPKv2lv+SdaR/2UDwJ/6lWl0Aeq0AFABQAUAFABQAUAFAHPeNfh38P/AIlaZFovxG8C+HvFWn28wuYrTW9MgvoY5gpUSKkysobDMNwGcMR3qXCLkptarr113++yKU5RTino9/Mx/CvwK+CHgW6W+8E/BzwP4euUnS5WbSvD1paOJkSREkDRRqdypNKobqBI4HDHOqnKOiff8d/v6mbinuv6un+aT9UnukdzUFBQAUAFAHlX7S3/ACTrSP8AsoHgT/1KtLoA9VoAKACgAoA8q/aW/wCSdaR/2UDwJ/6lWl0Aeq0AFABQAUAFABQAUAeVfBv/AJKL8dv+ygWf/qK6DQB6rQAUAFABQAUAFABQAUAeVfGT/kovwJ/7KBef+orr1AHqtABQAUAFAHlXwb/5KL8dv+ygWf8A6iug0Aeq0AFABQAUAflh8GP+SPeBf+xa0z/0ljr4LGf7zU/xP8z+seHP+RNhP+vVP/0hHY1zntBQAUAFABQAUAFAEN7ZWeo2k2n6haQ3VrcxtFNBNGHjkRhhlZTwQRwQeKPMmUYzi4SV09Gu6e6+ZzVr8JPhTYzfaLL4ZeE7eXayeZFotsjbWUqwyEzgqSCO4JFdDxeIas6kvvZ5VPIMpoyU6eFpprZqEU/yOqjjjijWKJFREAVVUYAA6ADtWDbk7vc9WEI04qEFZLRJbJC0igoAKACgD7J/ZO/5NY+Df/ZP/D3/AKboK/RT+ND1WgAoAKACgAoAKACgDyr9pb/knWkf9lA8Cf8AqVaXQB6rQAUAFABQAUAFABQAUAFABQAUAFABQAUAFABQAUAeVfBv/kovx2/7KBZ/+oroNAHqtABQAUAFABQAUAFABQAUAFABQAUAFABQAUAeVeI/+Tp/h5/2T/xl/wCnHw5QB6rQAUAFABQAUAFABQAUAFABQAUAFABQAUAFAHlX7S3/ACTrSP8AsoHgT/1KtLoA9VoAKACgAoAKACgAoAKACgAoAKACgAoAKACgAoA8q/ZO/wCTWPg3/wBk/wDD3/pugoA9VoAKACgAoAKACgAoAKACgAoAKACgAoAKACgDyr4N/wDJRfjt/wBlAs//AFFdBoA9VoAKACgAoAKACgAoAKACgAoAKACgAoAKACgAoA8q/aW/5J1pH/ZQPAn/AKlWl0Aeq0AFABQAUAFABQAUAFABQAUAFABQAUAFABQAUAFABQAUAFABQAUAFABQAUAFABQAUAFABQAUAFAHlXwb/wCSi/Hb/soFn/6iug0Aeq0AFABQAUAFABQAUAFABQAUAFABQAUAFABQAUAFABQAUAFABQAUAFABQAUAFABQAUAFABQAUAeVeI/+Tp/h5/2T/wAZf+nHw5QB6rQAUAFABQAUAFABQAUAFABQAUAFAHlX7J3/ACax8G/+yf8Ah7/03QUAeq0AFABQAUAFABQB5p8R/hx4+1/x/wCGPiN8OfHXh/w/qXh/R9X0SWLW/Dk2rQXMF/Np8zMqw3tq0bo2nIASzAiRuBgGgCr/AMI5+1P/ANFk+FX/AIbTUf8A5e0AH/COftT/APRZPhV/4bTUf/l7QAf8I5+1P/0WT4Vf+G01H/5e0AH/AAjn7U//AEWT4Vf+G01H/wCXtAB/wjn7U/8A0WT4Vf8AhtNR/wDl7QBU/ZTj1WH4S3cOu3tpeaknjjxut5cWls1tBNOPFGp+Y8cTSSNGhbJCGRyoIBZsZIB7BQAUAFABQAUAFABQAUAFABQAUAFABQAUAeVfs0/8k61f/soHjv8A9SrVKAPVaACgAoAKAPKv2lv+SdaR/wBlA8Cf+pVpdAHqtABQAUAFABQAUAFABQAUAFABQAUAFABQB4/+1ZHqs3wltIdCvbSz1J/HHghbO4u7ZrmCGc+KNM8t5IlkjaRA2CUEiFgCAy5yAC3/AMI5+1P/ANFk+FX/AIbTUf8A5e0AH/COftT/APRZPhV/4bTUf/l7QAf8I5+1P/0WT4Vf+G01H/5e0AH/AAjn7U//AEWT4Vf+G01H/wCXtAGT4i+Ffx98cxaVpHjX4v8Aw/m0Wy8QaLrtzDpfgC9tLqf+ztSt75Ikmk1iZI972qoWMT4VjgZxQB7XQAUAFABQAUAFABQB5V8G/wDkovx2/wCygWf/AKiug0Aeq0AFABQAUAFABQAUAFAHlXxk/wCSi/An/soF5/6iuvUAeq0AFABQAUAePv8AC/40aB438beJfhz8U/BWnab401i31uWx1vwTd6jPbTx6ZZWDKs8OqWyshWxRwDECC7DJ4oAt/wDCOftT/wDRZPhV/wCG01H/AOXtAB/wjn7U/wD0WT4Vf+G01H/5e0AH/COftT/9Fk+FX/htNR/+XtAB/wAI5+1P/wBFk+FX/htNR/8Al7QB8C/Bj/kj3gX/ALFrTP8A0ljr4LGf7zU/xP8AM/rHhz/kTYT/AK9U/wD0hHY1zntBQAUAFABQAUAFABQAUAFABQAUAFABQB9k/snf8msfBv8A7J/4e/8ATdBX6Kfxoeq0AFABQAUAFABQAUAeVftLf8k60j/soHgT/wBSrS6APVaACgAoAKACgAoAKACgAoAKACgAoAKACgAoAKACgDyr4N/8lF+O3/ZQLP8A9RXQaAPVaACgAoAKACgAoAKACgAoAKACgAoAKACgAoA8q8R/8nT/AA8/7J/4y/8ATj4coA9VoAKACgAoAKACgAoAKACgAoAKACgAoAKACgDyr9pb/knWkf8AZQPAn/qVaXQB6rQAUAFABQAUAFABQAUAFABQAUAFABQAUAFABQB5V+yd/wAmsfBv/sn/AIe/9N0FAHqtABQAUAFABQAUAFABQAUAFABQAUAFABQAUAeVfBv/AJKL8dv+ygWf/qK6DQB6rQAUAFABQAUAFABQAUAFABQAUAFABQAUAFABQB5V+0t/yTrSP+ygeBP/AFKtLoA9VoAKACgAoAKACgAoAKACgAoAKACgAoAKACgAoAKACgAoAKACgAoAKACgAoAKACgAoAKACgAoAKAPKvg3/wAlF+O3/ZQLP/1FdBoA9VoAKACgAoAKACgAoAKACgAoAKACgAoAKACgAoAKACgAoAKACgAoAKACgAoAKACgAoAKACgAoA8q8R/8nT/Dz/sn/jL/ANOPhygD1WgAoAKACgAoAKACgAoAKACgAoAKAPKv2Tv+TWPg3/2T/wAPf+m6CgD1WgAoAKACgAoAKACgAoAKACgAoAKAPH/gdqEPhbxD42+DOsH7LrGneItW8UafHIwB1DStVv5r0XMIzlkjuLma3furxjOA6FgD2CgAoAKACgAoAKACgAoAKACgAoAKACgDF8ZeMPDvw/8AC2peM/FupxWGk6TAbi5nkPQdFVR1Z2YqqoMszMqgEkCgDkv2e/D+u+HfhVpyeJ9Nk03VtZv9W8SXtjKQZLObU9RudQa3fBI3Rm6KHBIypxxQB6PQAUAFABQB5x+0J4f13xF8KtRTwxpsmpato1/pPiSysYiBJeTaZqNtqC26ZIG6Q2oQZIGWGeKAOt8G+MPDvxA8Lab4z8JanFf6Tq0AuLaeM9R0ZWHVXVgyshwysrKQCCKANqgAoAKACgAoAKACgAoAKACgAoAKACgDx/446hD4p8Q+Cfgzo5+1axqPiLSfFGoRxsCdP0rSr+G9NzMM5VJLi2ht07s8hxkI5UA9goAKACgAoAKACgAoAKACgAoAKACgDyr4N/8AJRfjt/2UCz/9RXQaAPVaACgAoAKACgAoAKACgDyr4yf8lF+BP/ZQLz/1FdeoA9VoAKACgAoAKACgAoAKACgD8w/COg3vgK2m+EmtxNb6z4DKaJdQyYDPDEu22uVGTmOaFUkRu+SD8ysB8VmeHlQxEm9pO6+Z/TnBGbUc0yajGm/epxUJLquVWXyaV0/Xszerzz68KACgAoAKACgAoAKACgAoAKACgAoAy/Emrz6Rpv8AxL7OS+1W+lSx0mwhwZr6+lO2GCMEjLM2PYAFjgAkb4ahLE1VTj1PKzrNaOS4GpjKztyrRd30S9fyu9kfoJ8H/Bc3w3+Evgn4d3M6TTeFvDmm6LJIn3Xa2to4Sw9iUzX3x/JLOuoAKACgAoAKACgAoA8q/aW/5J1pH/ZQPAn/AKlWl0Aeq0AFABQAUAFABQAUAFABQAUAFABQAUAFABQAUAFAHlXwb/5KL8dv+ygWf/qK6DQB6rQAUAFABQAUAFABQAUAFABQAUAFABQAUAFAHlXiP/k6f4ef9k/8Zf8Apx8OUAeq0AFABQAUAFABQAUAFABQAUAFABQAUAFABQB5V+0t/wAk60j/ALKB4E/9SrS6APVaACgAoAKACgAoAKACgAoAKACgAoAKACgAoAKAPKv2Tv8Ak1j4N/8AZP8Aw9/6boKAPVaACgAoAKACgAoAKACgAoAKACgAoAKACgAoA8q+Df8AyUX47f8AZQLP/wBRXQaAPVaACgAoAKACgAoAKACgAoAKACgAoAKACgAoAKAPKv2lv+SdaR/2UDwJ/wCpVpdAHqtABQAUAFABQAUAFABQAUAFABQAUAFABQAUAFABQAUAFABQAUAFABQAUAFABQAUAFABQAUAFABQB5V8G/8Akovx2/7KBZ/+oroNAHqtABQAUAFABQAUAFABQAUAFABQAUAFABQAUAFABQAUAFABQAUAFABQAUAFABQAUAFABQAUAFAHlXiP/k6f4ef9k/8AGX/px8OUAeq0AFABQAUAFABQAUAFABQAUAFABQB5V+yd/wAmsfBv/sn/AIe/9N0FAHqtABQAUAFABQAUAFABQAUAFABQAUAcj8Qfhb4P+JcFl/wkNrcw6hpUv2jTNW0+5e01DT5eMtBcRkOgbADJko4+V1YcUAcuPgx4/jGy3/ar+K0Ua8KhsvDMm0em6TSGc/VmJ96AF/4U38Rf+jsfir/4LfCv/wApqAD/AIU38Rf+jsfir/4LfCv/AMpqAD/hTfxF/wCjsfir/wCC3wr/APKagA/4U38Rf+jsfir/AOC3wr/8pqAD/hTfxF/6Ox+Kv/gt8K//ACmoA4rx/wCEPi14V8V/DXQtP/ap+JUlv4x8UT6JfNNpfhcvHAmi6nfBoiNIAD+bYxKSwYbGcYyQygHa/wDCm/iL/wBHY/FX/wAFvhX/AOU1AB/wpv4i/wDR2PxV/wDBb4V/+U1AB/wpv4i/9HY/FX/wW+Ff/lNQAf8ACm/iL/0dj8Vf/Bb4V/8AlNQAf8Kb+Iv/AEdj8Vf/AAW+Ff8A5TUAH/Cm/iL/ANHY/FX/AMFvhX/5TUAT6P8AATQ01+w8U+PPGXin4happMnnac/iW4tjb2U3H76O0tIILUSjHyymIuuTtZcnIB6dQAUAFABQAUAFAHmOsfATQ31+/wDFPgPxl4p+HuqatJ52ov4auLYW97Nz++ktLuCe1Mpz80oiDtgbmbAwAQf8Kb+Iv/R2PxV/8FvhX/5TUAH/AApv4i/9HY/FX/wW+Ff/AJTUAH/Cm/iL/wBHY/FX/wAFvhX/AOU1AB/wpv4i/wDR2PxV/wDBb4V/+U1AB/wpv4i/9HY/FX/wW+Ff/lNQAf8ACm/iL/0dj8Vf/Bb4V/8AlNQBxXgDwh8WvFXiv4laFqH7VPxKjt/B3iiDRLFodL8Lh5IH0XTL4tKTpBBfzb6VQVCjYqDGQWYA7X/hTfxF/wCjsfir/wCC3wr/APKagA/4U38Rf+jsfir/AOC3wr/8pqAD/hTfxF/6Ox+Kv/gt8K//ACmoAP8AhTfxF/6Ox+Kv/gt8K/8AymoAP+FN/EX/AKOx+Kv/AILfCv8A8pqAOS0L41fEi5+J9z4b8San4P0GFtQ1KztPC+saLqWm6nc21usxjutP1GaQ22rlkijmkhtoVEMdwA8oZB5vNKtKGCqYjeUacpNLRxkraSi9XBO8PaXjGTSlC6djadNLEKEdIc0Fd6qSklf3lpGTbbjF3bs4uzu1558Of2vfHXiWLwxInjP4YeNj4gt9CuNSXwvYTxHwzNealZWsllef6dcgzMl3MYyxhIa0kJjcZC+rHDxeJlQveKlZTW0v3defu76p0ot6y92fTRvjr1HTg5pWdp+691yygk3to+Zp3S1tZvVHvf7QvxG1T4V/DWTxbpOueHdEl/tbStPk1TxDC0un2EN1ewwS3EyrPASqJKzf61BxycV57l++pUnJRUnJNvyhOSS1WrcUl67M6oxvTqTUXJxjdJeqXZ6a3PNfDn7RXjI+Ede8fXXiTwL428J+DfEMFrqviHwtp9xHa6lpUtrC0s1iourkNPazTHzESSfzVjZECzfJVzqQo06daunGMnKOvV3tTnHS7hKX7pppWlefNyRtLONOdWU6VGSlJRU/S3Nz03q/f5YqcXorSjFxSftF7T8Mte8R+K/CNr4r8RDTIxrZOoabb2ILCDT5QGtklk3sss3lkM7ptTLbVBC732rUJ4aXsav8SOkuyld3S8o/Df7TTnaPNyRypVY106tJ3pt+6+8ekunxfFaycVJRd3FyflWnfGH4k618cPFnge21jTbPRfDOp/ZI7Q/DnWrv7TCunQXTF9bjuVsLeQtMyhHj3AKowS654XWlDL6mMerjGq7fD8Epwjv8eycuXzWlm11VIJYinQjpzcmvxfFq9F8Ol0nLrZ67PjfAX7XPxA8QeG9S1DxF4e8P2t403hn+xpLeOcQ3SXkeknUI3VpCRJEdUVo8NyrrkN5blvTqUIwrxord1ZR/7cVWdNNf3k4e/pyrmh/PZcsptKpLpGlOS/xxhOaT8pJLlS1fLU2smWdU/aS+KwllvJr3wV4N0azn1ONNZ8R6BqcujahJbare2i20+qQzLb6OwjtYAZbjzfNku18uI7RG/Lhv3vsnLecaMuXZyU4QlLkk7qUm5SjGmk5Lk5pe7JNdNaFpyp076OaulzW5bWvFNO2rlKV4xt6Sa6HWv2oL/SPFet+CX0K5bVLLx3ofhu0mh8N6pPpn2K8XTzM0uopH9lWcfa59gaRDxFmMkgNphYrEyoxX2nWUr+7/AA/bcvLfdvkjzWcvtbW0560/ZUp1NHaEJKz5tZWve3TXRtLSzPoiszQKACgAoAKAPKvg3/yUX47f9lAs/wD1FdBoA9VoAKACgAoAKACgAoAKAPKvjJ/yUX4E/wDZQLz/ANRXXqAPVaACgAoAKACgAoAKACgAoA8z+Lv7PHw1+M8lrqPiayvLDXLBDHZ67pFx9l1CGM5/dmQArLHkk+XKrpnnbnmsqtGnXjy1FdHbgMyxeV1lXwdRwl3X6916nl//AAwjoH8Px/8Aiqo7DGgHH4nS8/nXH/ZOD/k/F/5n0v8AxEHiP/oJ/wDJKf8A8iJ/wwloP/RwPxV/750D/wCVdH9k4P8Ak/F/5j/4iDxH/wBBP/klP/5EP+GEtB/6OB+Kv/fOgf8Ayro/snB/yfi/8w/4iDxH/wBBP/klP/5EP+GEtB/6OB+Kv/fOgf8Ayro/snB/yfi/8w/4iDxH/wBBP/klP/5EP+GEtB/6OB+Kv/fOgf8Ayro/snB/yfi/8w/4iDxH/wBBP/klP/5EP+GEtB/6OB+Kv/fOgf8Ayro/snB/yfi/8w/4iDxH/wBBP/klP/5E4rVv2R7aw+NHhX4cw/Hn4lHTdc8L6/rdxK0ehees9jd6TDEqN/Zm0IV1CYsCpJKx4K4IY/snB/yfi/8AMP8AiIPEf/QT/wCSU/8A5E7X/hhLQf8Ao4H4q/8AfOgf/Kuj+ycH/J+L/wAw/wCIg8R/9BP/AJJT/wDkQ/4YS0H/AKOB+Kv/AHzoH/yro/snB/yfi/8AMP8AiIPEf/QT/wCSU/8A5EP+GEtB/wCjgfir/wB86B/8q6P7Jwf8n4v/ADD/AIiDxH/0E/8AklP/AORD/hhLQf8Ao4H4q/8AfOgf/Kuj+ycH/J+L/wAw/wCIg8R/9BP/AJJT/wDkQ/4YS0H/AKOB+Kv/AHzoH/yro/snB/yfi/8AMP8AiIPEf/QT/wCSU/8A5EP+GEtB/wCjgfir+Wgf/Kuj+ycH/J+L/wAw/wCIg8R/9BP/AJJT/wDkTvvhT+y18MPhRrf/AAlls2reJPEiRmGHWfEFylzcW0ZzuWBERIYNwJDNFGrMOGJAArqoYalh1alGx4GZ51j85mqmOqubW19l6JaL5I9frc8sKACgAoAKACgAoAKAPKv2lv8AknWkf9lA8Cf+pVpdAHqtABQAUAFABQAUAFABQAUAFABQAUAFABQAUAFABQB5V8G/+Si/Hb/soFn/AOoroNAHqtABQAUAFABQAUAFABQAUAFABQAUAFABQAUAeVeI/wDk6f4ef9k/8Zf+nHw5QB6rQAUAFABQAUAFABQAUAFABQAUAFABQAUAFAHlX7S3/JOtI/7KB4E/9SrS6APVaACgAoAKACgAoAKACgAoAKACgAoAKACgAoAKAPKv2Tv+TWPg3/2T/wAPf+m6CgD1WgAoAKACgAoAKACgAoAKACgAoAKACgAoAKAPKvg3/wAlF+O3/ZQLP/1FdBoA9VoAKACgAoAKACgAoAKACgAoAKACgAoAKACgAoA8q/aW/wCSdaR/2UDwJ/6lWl0Aeq0AFABQAUAFABQAUAFABQAUAFABQAUAFABQAUAFABQAUAFABQAUAFABQAUAFABQAUAFABQAUAFAHlXwb/5KL8dv+ygWf/qK6DQB6rQAUAFABQAUAFABQAUAFABQAUAFABQAUAFABQAUAFABQAUAFABQAUAFABQAUAFABQAUAFABQB5V4j/5On+Hn/ZP/GX/AKcfDlAHqtABQAUAFABQAUAFABQAUAFABQAUAeVfsnf8msfBv/sn/h7/ANN0FAHqtABQAUAFABQAUAFABQAUAFABQAUAFABQAUAFABQAUAFAHlXxk/5KL8Cf+ygXn/qK69QB6rQAUAFABQAUAFABQAUAFABQAUAFABQAUAFABQAUAFABQAUAeVfBv/kovx2/7KBZ/wDqK6DQB6rQAUAFABQAUAeXN8Bra68QxanrXxR8dazo1rqUur2Xh3Uby1msrS7feVdZjb/bXWNpXMcUty8afKAoVEVcXQjOk6c9Xyyin1SlFwe1k3ySceaSk2m5NufvFym5VHNaJuMmls3Fxkt78q5oxlaPKrq3wtp3tV+E9jbfCfQ/h1oHn3g8IJpUujpeX4tjcz6bJFLapcTpBJsR3gQSMkJO0ttUHFdeIxFSrivrqS57ydtl78ZQl3ekZtrzSu7XM6VOEacqEm+WSab3e99Nuv4Gb/YnxZ+I0ltonxY8C+EvD+jWV9Y6xDdeHfGdzqV013Z3UVxDG0U+lW6eUzRfOwk3Y4A53LNPlhUjWv70b2VtHzRlB316KTat1t0FPmlCVJLSSs+6W+mm90vlcuxfArwzF4rm19Ne1waTca0PEb+GPMt/7I/tQKP9KEfk+aGMgFwU83yzP++2eYS1Z0l7JRW6ipKN/sqSs0vKzkle9lOSWigo3Wbrtt6XUVK32lHa/wD5Km1ZuMIxfu8ylmW3hn4q/CtJPDHwc8GeF9e8MPPLe20fiLxlcaa+mNK7M9nbRQaVcf6MpJZN8pK7yihY0RQQlPkjSktIJRT6uKVop6Je6rQW7cYpybk226nLOpKsn703dq2l+rXnJ3lL+821udZ4K8Fvo9nrupatALXVvGN2uq6za2999rtra6NpBbNHbzNDCzxhbdCGeMMSWOACFE4mjTrYb6mm+S01fZ+/KUn3Wjk0vK1xU6k41vrEkubTzVo6Ltut/PY4S2/ZM+Gdt4MsvBA1LxC9tp2uaR4gtbo3cS3MVzp1va28ShliCmN4rNFkUqd3mSYK5Xb1TryniKeJfxQlOXk+ecptPvFSldLo4we8bmbgnTq03tUjyvulZq67Ozav1Taejadm6/ZttBb3mnaB8X/iLoGm6qb7+1dOsb6yktr1Lq7uLmVdtxaym3O66mTzLYwyFNm52aNGXkdKE6Sw9Vc1NRjHlezUYqGrVpe9GK5kpKN7uKi5Sb3dWaq+3pvlqXbUl0baezvF2aunJN9G3GyW5F8CfBVrpt9o9lNqVtZ3viLS/EnlRzJiGfT1s1giTKE+ViwhDA5Y5fDDIx1OvOVSFabvKLqO/d1faOV7f9fZWta1lvrfnVGEKcqUFaLhGHoo2Stfrot7notYmgUAFABQAUAeVfBv/kovx2/7KBZ/+oroNAHqtABQAUAFABQAUAFABQB5V8ZP+Si/An/soF5/6iuvUAeq0AFABQAUAFABQAUAFABQAUAFABQAUAFABQAUAeaa/pOqzftJeBddh0y7fTbPwP4stLi8WFjBDPNf6A0UTyY2q7rBMyqTlhFIRnacAHpdABQAUAFABQAUAFABQAUAFABQAUAFABQAUAeVftLf8k60j/soHgT/ANSrS6APVaACgAoAKACgAoAKACgAoAKACgAoAKACgAoAKACgDyr4N/8AJRfjt/2UCz/9RXQaAPVaACgAoAKACgAoAKA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CgAoAKACgAoAKACgAoAKACgAoAKACgAoAKACgAoAKAPKvg3/AMlF+O3/AGUCz/8AUV0GgD1WgAoAKACgAoAKACgAoAKACgAoAKACgAoAKACgAoAKACgAoAKACgAoAKACgAoAKACgAoAKACgDyrxH/wAnT/Dz/sn/AIy/9OPhygD1WgAoAKACgAoAKACgAoAKACgAoAKAPKv2Tv8Ak1j4N/8AZP8Aw9/6boKAPVaACgAoAKACgAoAKACgAoAKACgAoAKACgAoAKACgBrukSNJI4VEBZmJwAB1JqKlSNKDnN2SV36IcYuTUY7s8q0P9ozwtqlldeINT8JeLNB8LLpVzrmn+JNSsI/sGqWFuA0k8IhlkniyjK6JcRQvIpzGr4bFS5oQk6kXGa5fca958zskkr3ldpOF+dOSTindJqDnUVOm1JXaumrJq97t20Vn7/waX5rSi5c/4h+N3gie3/4Sv4l/CXxz4e1HwBpt74+0Kz1OK2+030ENpNaXE9qtrdyRtIsN+0ZguWjdTcoxQEBlc7wi7q8lKEXFatOpLljteMk2pL3HK1v70OYox9vOKg/cle0ndRdk3bW0ovl1SlGLava/LPl3tb/aJ0a0tBeeFPAPizxig0C08TyLo/8AZ8LRafceftkb7bd2/wAym2cMgy4LKAD823PE1I4VVZzfuU95KzjazkmrayTSbTSd16oMNF4uNLk0lV5kovR3i4JxfRNOaTTejTT2Os+GXj28+JHhmHxTceAPEXhSC7WOazg1uWweW5geNXSZfsdzcKqkNjDsrgg5UDBPXXw8sNN06nxJtNdmnb0+5s56FeOIiqlP4Wk0+6f4/elv6262sDYKACgAoAKACgAoAKACgAoAKACgAoAKACgAoA5X4g/EKw+H2n2M0ui6trmpaxerp2laPpMcT3d/clHkKIZnjiQLHHJIzyyIiqhy2cAxzNzVOCbbTeltEt222kkrpd22opOTSdKK5XOTslbXXduyStdtt+WivJ2im1y918erRLDR4tM+GPjfU/E2sPeKvhWG2s4dRtltHVLqSaS4uY7RY0d41Ei3DJJ5qGIyA5q/ia9n7y5VJtaKKeiTvZqXMmuW3N7snbli5JJWi3U93Wyvrd25tLXVuXVu6Ufhk1NqJleDfjJ8IYfGeladoWlazp+sfF241HWLh7m3dVTU9MhtdPuLa6Dufs9wiW0UIRB5bNbOQxZgZD3XzuLuowjUT1XNGabjy3s78sXJxaUlFNtLlklEm6dOM6iablyNPeLtfW11yu6Skm4ycocralFuqn7UU17L4a/sD4AfErWbbxhbfatEurWfQI47tVgE0gxPqcboUUkHeq5KnbuGCXTTqT9m9Hy8+v8ALeCvpfrOOm+u2jtpWSotpu9punpf41z6fdTk09rLu7Ht0TtJEkjxNEzKCUbG5T6HBIyPYkUSSTaTuZxblFNq3l2+66+5j6RQUAFABQAUAFABQAUAFABQAUAFABQAUAFABQAUAeVfBv8A5KL8dv8AsoFn/wCoroNAHqtABQAUAFABQAUAFABQB5V8ZP8AkovwJ/7KBef+orr1AHqtABQAUAFABQAUAFABQAUAFABQAUAFABQB5X8crzWbq+8A+ArHxFe6Dp3jPxG+matf2Fyba7NrHYXV0baCZfnheZrdUMsZWRU3+WyPtdVSgq2J9nP4YwnOybXM4uEUrrWy53Npb8lneLknVSTpYac4L3m4xvp7ik2nOzum9FCN1pKpGXQ4nxxo+pfCKx1Lwx4H+MWt+T4n1Dw9YDT9Y1qbVtT0CO91FLO4v7e7vZZrgJIjbI1l3xpOm5DyyF0V9aqxwtTWLk7te60lSqVORuNn+8lTtGV1NJzUZaQ9nM/9npyxMF7yjKyeqb5oR57O6tSU+eorOLjFcyj70pcf+0HHrXwK0HxRoPw8+IHjH7Fr3w38Uam0GpeJb/U7zTb2xigMOoW13dSy3MGftHlsglEe7ymVVbeXzgniqjwcrqLlRfMtHHmrQpuF7a+0i3KN729nOytJnZhKUY1KNVq7c3Bp6qS9nUne2ycXBapK6n717Qtual4r8Vr4s+Ffwa8V+LNWbV7bxLPp2qXVrfTWU2vaPLoOpva3btAUO8tEA5TAW5tmdAg8s11rlxuIqykrfu6nNGN0ozVSlZx6pSi+aNr8qlKmpScJM8vDTnRy1Vb3bdGUW1fRzV4u97uN+WV780XGckvaKK2PgB8P9Nsfib8T7t/FXj7UP+ES8WLpWkW+q+O9b1G2gtX0ewmZGgubt4pf3lzMwaRWYFhgjauIoyawdOp1n7RPRfZqzirdrKKV1Z993ffFQSxSprZQpy3e757+t7LR6eR9DVmMKACgAoAKACgAoAKACgAoAKACgAoA8q/aW/5J1pH/AGUDwJ/6lWl0Aeq0AFABQAUAFABQAUAFABQAUAFABQAUAFABQAUAFAHlXwb/AOSi/Hb/ALKBZ/8AqK6DQB6rQAUAFABQAUAFABQAUAFABQAUAFABQAUAFAHlXiP/AJOn+Hn/AGT/AMZf+nHw5QB6rQAUAFABQAUAFABQAUAFABQAUAFABQAUAFAHlX7S3/JOtI/7KB4E/wDUq0ugD1WgAoAKACgAoAKACgAoAKACgAoAKACgAoAKACgDyr9k7/k1j4N/9k/8Pf8ApugoA9VoAKACgAoAKACgAoAKACgAoAKACgAoAKACgDyr4N/8lF+O3/ZQLP8A9RXQaAPVaACgAoAKACgAoAKACgAoAKACgAoAKACgAoAKAPKv2lv+SdaR/wBlA8Cf+pVpdAHqtABQAUAFABQAUAFABQAUAFABQAUAFABQAUAFABQAUAFABQAUAFABQAUAFABQAUAFABQAUAFABQB5V8G/+Si/Hb/soFn/AOoroNAHqtABQAUAFABQAUAFABQAUAFABQAUAFABQAUAFABQAUAFABQAUAFABQAUAFABQAUAFABQAUAFAHlXiP8A5On+Hn/ZP/GX/px8OUAeq0AFABQAUAFABQAUAFABQAUAFABQB5V+yd/yax8G/wDsn/h7/wBN0FAHqtABQAUAFABQAUAFABQAUAFABQAUAFABQAUAFABQBBfWcOoWVxYXGfKuYnhfBwdrAg4/A1hiqEcVQnQltJNferGtCtLD1Y1Ybxaa9VqeE6X8KPjbq3w1m+BXi++8Eaf4Ts/DVx4ctta0+W7vNS1ALGIbO4e2dIYrMoih5IxLciRjtVowNx7K+IrYqo8bOyrc0KiS1j7SM1Ntu6fI5LSFk0nrN8vvc9KhRw0FhKabotSg7uz9nKLjyLfVRdvaX+zfkvL3Mzx/8Oviv8TLW7t/ifffD/w1q9/4X1jwf4Ys9P1q5uY9U1G+hWWad3mtoXj2w2LMLeJJ2Cec5dhGKmlyU6qxCVnz0nbfljTqKpJKWnM5WSV4wtyf32o6RlKKVGTvFXfNazlLknBe7dqKSnJtc0m21Zrk9/otK+BfiXRPHfxI1ex1fTG8PeLPDcenaPZsZFmsbx5LuW6D/KV8lprkyqQSwMki7cKueHE4eVfLcTg0/enpF9FHlkoqX+FycVZWVOMEldO+uEqLD4nC13tTu5LvJuldx23VO7vZublJt82nqXgbQ7vwz4J8P+G7+SGS50nSrSxmeEkxtJFCqMVJAJXKnGQDjsK9bMMRHFYurXhtKUmr72bb1POwFCWFwtKhPeMYp22ukkblch1hQAUAFABQAUAFABQAUAFABQAUAFABQAUAFAHn/wAWPCHi/XJfDHivwANHm8Q+ENVbULay1e5ltrO+ilt5baeF54o5XhPlzs6yCKTDRqCuGJEwc6Vb2sUmnGUJLbRuMk09dVOEN1rHmV02mnKMKtP2c3a0lJPe0kpR1V1dOMpR30bUrPl5Xy934U+Po1nQvikln8P7/wAW2dpqWk3ug/2je2WnDT7maGWJUv8AyJpXmhNsgaQ2qLKJH+SHAzUW6LlGHvKcYczenvQc2nFe97tqkotN3ek+ZW5HLSqpSno4OXLbX3ZKKkm/d1bhGaaXu25LSu5nMaN8A9S1i83XPjTQbjW9MtdfGsT6bIzPpPiPUdQsdXtvLiOSEgCxMBIVd4zCxTEpxE4OlQnSw795RpKDasm4e153JJtqNR1HzRUn7kpQ5rWbpy+sSUsQrczfMk9o8kaceVtayioJqTS99c6jHSK6j4efB3xj4Z0P4NWeu3+jSXnw/wBNuLbWTaSSmKaaSz8nNvuQFk38/PtO31PFdMpU1ipVad+T2Ps1fe/NQab6WtTl82tN7ZVFOrB81uZ15VX2s1W0663qR08nq9L+z1iaBQAUAFABQAUAFABQAUAFABQAUAFABQAUAFABQAUAeVfBv/kovx2/7KBZ/wDqK6DQB6rQAUAFABQAUAFABQAUAeVfGT/kovwJ/wCygXn/AKiuvUAeq0AFABQAUAFABQAUAFABQAUAFABQAUAFAGF4z8EeFviFoMnhvxfpK39i8kc6ASvDLBPGwaOeGaNlkgmRgGSWNldGAZWBANS4ptS2ad002mumjWuqbT7xbi7ptFKTUZQ6STTT1TT6NPR9/JpNapHO6H8CPhXoWia/4fHhl9XtfFSLFrb+INRutaudRjVNiRT3F9JLNJGi5CIX2puYqAWOan+8pqnsk+bTR82lpXVnzrljaV+ZcsbNcsbKnJ0qvtov3rW110192zuuV3d47O7undnKD4VfA/RPEs/wdvPDevate/ETwrqpvL7V9ev9Unk0izls4JrM3t3cyXUKFtTjZIomCZ81vlbBalNxSS096M/WUWnFt9eW2l7pa93dUf8AZ5xnT0cU0uyT3stleyvZa2jf4Vb0LXfhl4E8S+KvC3jfW/DkFzr3gqS4k0K/LustkZ4TDMAVYB1aNiCr7lyA2NyghQk6dSVWOkpR5X5xupWfzV091raybvCpxWHWF+wnFpdnHbXf/PrexoaH4R8PeG9R13VdF0/7NdeJb9dT1STzXf7Rci3itw+GYhP3UES4UAfLnGSSRPlpxpL4Y3t/29Jyf3ybf4LQ0m/aT9pLeyj8ley+V2bFIQUAFABQAUAFABQAUAFABQAUAFABQB5V+0t/yTrSP+ygeBP/AFKtLoA9VoAKACgAoAKACgAoAKACgAoAKACgAoAKACgAoAKAPKvg3/yUX47f9lAs/wD1FdBoA9VoAKACgAoAKACgAoAKACgAoAKACgAoAKACgDyrxH/ydP8ADz/sn/jL/wBOPhygD1WgAoAKACgAoAKACgAoAKACgAoAKACgAoAKAPKv2lv+SdaR/wBlA8Cf+pVpdAHqtABQAUAFABQAUAFABQAUAFABQAUAFABQAUAFAHlX7J3/ACax8G/+yf8Ah7/03QUAeq0AFABQAUAFABQAUAFABQAUAFABQAUAFABQB5V8G/8Akovx2/7KBZ/+oroNAHqtABQAUAFABQAUAFABQAUAFABQAUAFABQAUAFAHlX7S3/JOtI/7KB4E/8AUq0ugD1WgAoAKACgAoAKACgAoAKACgAoAKACgAoAKACgAoAKACgAoAKACgAoAKACgAoAKACgAoAKACgAoA8q+Df/ACUX47f9lAs//UV0GgD1WgAoAKACgAoAKACgAoAKACgAoAKACgAoAKACgAoAKACgAoAKACgAoAKACgAoAKACgAoAKACgDyrxH/ydP8PP+yf+Mv8A04+HKAPVaACgAoAKACgAoAKACgAoAKACgAoA8q/ZO/5NY+Df/ZP/AA9/6boKAPVaACgAoAKACgAoAKACgAoAKACgAoAKACgAoAKACgAoAKAPC/id4+8E678Q/hGdJ8VaXcHw38R9QtdZRblA+myx+FdfLLcKSDD8oLDeBlcMMqQSAev+F/FXhzxrodt4m8Jaza6tpN5vNrfWkgkguFVypeNxw6EqcOpKsOQSCDQBq0AFABQAUAFABQAUAFABQAUAFABQAUAFABQAUAFABQBleKPFXhzwVodz4m8W6za6TpNnsN1fXcgjgt1ZwoeRzwiAsMuxCqOSQATQB5B8MvH3gnQfiL8XBq/irS7ZvEnxH0+10ZGuUL6lK/hXQCq26g7puGDHYDhcscKCaAPdKACgAoAKACgAoAKACgAoAKACgAoAKACgAoAKACgAoAKAPKvg3/yUX47f9lAs/wD1FdBoA9VoAKACgAoAKACgAoAKAPKvjJ/yUX4E/wDZQLz/ANRXXqAPVaACgAoAKACgAoAKACgAoAKACgAoAKACgAoAQkAEnPHPAzQB4HqvxS+G2o/HfwL8QbTx7oDeGrL4f+NRd6s+oRJa2jJqXhsSLNIzBYWRjtZX2sp4YA8UAe5aTqlhrml2etaXP59lfwR3NvLtK+ZE6hlbDAEZBB5FAFugAoAKACgAoAKACgAoAKACgAoAKACgAoA8q/aW/wCSdaR/2UDwJ/6lWl0Aeq0AFABQAUAFABQAUAFABQAUAFABQAUAFABQAUAFAHlXwb/5KL8dv+ygWf8A6iug0Aeq0AFABQAUAFABQAUAFABQAUAFABQAUAFABQB5V4j/AOTp/h5/2T/xl/6cfDlAHqtABQAUAFABQAUAFABQAUAFABQAUAFABQAUAeVftLf8k60j/soHgT/1KtLoA9VoAKACgAoAKACgAoAKACgAoAKACgAoAKACgAoA8q/ZO/5NY+Df/ZP/AA9/6boKAPVaACgAoAKACgAoAKACgAoAKACgAoAKACgAoA8q+Df/ACUX47f9lAs//UV0GgD1WgAoAKACgAoAKACgAoAKACgAoAKACgAoAKACgDyr9pb/AJJ1pH/ZQPAn/qVaXQB6rQAUAFABQAUAFABQAUAFABQAUAFABQAUAFABQAUAFABQAUAFABQAUAFABQAUAFABQAUAFABQAUAeVfBv/kovx2/7KBZ/+oroNAHqtABQAUAFABQAUAFABQAUAFABQAUAFABQAUAFABQAUAFABQAUAFABQAUAFABQAUAFABQAUAFAHlXiP/k6f4ef9k/8Zf8Apx8OUAeq0AFABQAUAFABQAUAFABQAUAFABQB5V+yd/yax8G/+yf+Hv8A03QUAeq0AFABQAUAFABQAUAFABQAUAFABQBBe3tlptpNf6jdw2trboZJZ55AkcajqzMeAB6mgDzSf9qr9l+1me3uf2kPhdDLGcOknjDTlZT6EGbIoAZ/w1j+yx/0ct8Kv/Cy07/49QAf8NY/ssf9HLfCr/wstO/+PUAH/DWP7LH/AEct8Kv/AAstO/8Aj1AB/wANY/ssf9HLfCr/AMLLTv8A49QAf8NY/ssf9HLfCr/wstO/+PUAfnP+398Nf2d/jn+0V8O/H3w+/aK+GUFn4vvYtG8aXVt4v07/AEGOCMst+/70jJto3hy2F3xQJ96UZAP0H8OftIfsf+EfD2meFPDn7Q3wlsNJ0azh0+xtYvGOnBILeJAkaL++6BVA/CgDR/4ax/ZY/wCjlvhV/wCFlp3/AMeoAP8AhrH9lj/o5b4Vf+Flp3/x6gA/4ax/ZY/6OW+FX/hZad/8eoAP+Gsf2WP+jlvhV/4WWnf/AB6gA/4ax/ZY/wCjlvhV/wCFlp3/AMeoA7Lwb8SPh38RbaS9+H3j3w54nt4cCSXRtVgvUTPTLRMwH40AdHQAUAFABQAUAFAHOeMviR8O/h1bR3vxB8e+HPDFvNkRy6zqsFkj464aVlB/CgDjf+Gsf2WP+jlvhV/4WWnf/HqAD/hrH9lj/o5b4Vf+Flp3/wAeoAP+Gsf2WP8Ao5b4Vf8AhZad/wDHqAD/AIax/ZY/6OW+FX/hZad/8eoAP+Gsf2WP+jlvhV/4WWnf/HqAM7xH+0h+x/4u8Pan4U8R/tDfCW+0nWbOawvrWXxjpxSe3lQpIjfvuhViPxoA/Pj9gP4a/s7/AAN/aM+InxA+IP7RXwymsvCF7Lo3gq5ufF+nAXyTxhm1BP3oGRbSJDlcqGlnTO6I4AP0Y/4ax/ZY/wCjlvhV/wCFlp3/AMeoAP8AhrH9lj/o5b4Vf+Flp3/x6gA/4ax/ZY/6OW+FX/hZad/8eoAP+Gsf2WP+jlvhV/4WWnf/AB6gA/4ax/ZY/wCjlvhV/wCFlp3/AMeoAfB+1V+y/dTJb237SHwumlkOESPxhpzMx9ABNk0Ael2V7ZalaQ3+nXcN1a3CCSKeCQPHIp6MrDgg+ooAnoAKACgAoAKACgAoAKACgAoAKACgDyr4N/8AJRfjt/2UCz/9RXQaAPVaACgAoAKACgAoAKACgDyr4yf8lF+BP/ZQLz/1FdeoA9VoAKACgAoAKACgAoAKACgChrmv6D4Y0ufW/Eut2Gk6dbDdNeX1ykEEQ9WdyFX8TQB5037V/wCy0jFH/aU+FaspwQfGWnAg/wDf6gBP+Gsf2WP+jlvhV/4WWnf/AB6gA/4ax/ZY/wCjlvhV/wCFlp3/AMeoAP8AhrH9lj/o5b4Vf+Flp3/x6gA/4ax/ZY/6OW+FX/hZad/8eoAP+Gsf2WP+jlvhV/4WWnf/AB6gD81/jL8Ff2X/ABx/wUA0LxlZ/Hv4Wt8L/FHmeKfE23xfp32eO7gdDcWbfvcf6VK0T4JDMJbgqMQnAB+k4/aw/ZXUBV/aV+FIA4AHjLTv/j1AC/8ADWP7LH/Ry3wq/wDCy07/AOPUAH/DWP7LH/Ry3wq/8LLTv/j1AB/w1j+yx/0ct8Kv/Cy07/49QAf8NY/ssf8ARy3wq/8ACy07/wCPUAH/AA1j+yx/0ct8Kv8AwstO/wDj1AHeeFfGfg/x1pg1rwT4r0bxDpxYqLvSr+K7hLem+JmXP40BsbNABQAUAFABQAUAFABQB5V+0t/yTrSP+ygeBP8A1KtLoA9VoAKACgAoAKACgAoAKACgAoAKACgAoAKACgAoAKAPKvg3/wAlF+O3/ZQLP/1FdBoA9VoAKACgAoAKACgAoAKACgAoAKACgAoAKACgDyrxH/ydP8PP+yf+Mv8A04+HKAPVaACgAoAKACgAoAKACgAoAKACgAoAKACgAoA8q/aW/wCSdaR/2UDwJ/6lWl0Aeq0AFABQAUAFABQAUAFABQAUAFABQAUAFABQAUAeVfsnf8msfBv/ALJ/4e/9N0FAHqtABQAUAFABQAUAFABQAUAFABQAUAFABQAUAeVfBv8A5KL8dv8AsoFn/wCoroNAHqtABQAUAFABQAUAFABQAUAFABQAUAFABQAUAFAHlX7S3/JOtI/7KB4E/wDUq0ugD1WgAoAKACgAoAKACgAoAKACgAoAKACgAoAKACgAoAKACgAoAKACgAoAKACgAoAKACgAoAKACgAoA8q+Df8AyUX47f8AZQLP/wBRXQaAPVaACgAoAKACgAoAKACgAoAKACgAoAKACgAoAKACgAoAKACgAoAKACgAoAKACgAoAKACgAoAKAPKvEf/ACdP8PP+yf8AjL/04+HKAPVaACgAoAKACgAoAKACgAoAKACgAoA8q/ZO/wCTWPg3/wBk/wDD3/pugoA9VoAKACgAoAKACgAoAKACgAoAKACgDw3R/DNn+0F4217xR4+t11HwV4S1qfQ/Dvh+Zi9ldX1lLsutSu4SNs0iXKSQwo25IxAZAN7goAe3W9tb2kCW1pBHDDGNqRxqFVR6ADgCgCSgAoAKACgAoAKACgAoAKACgAoAKAPOvib8F9A8cj/hJNCZfDXjrT43bRvFGnxiO7tZeDslIH+kWzlVEkEmUdc9GCsoBqfCHx1dfEj4d6T4t1LTY9O1Kbz7PVLOKQvHbahazyW13EjEAsqzwyqCQCQAcCgDsaACgAoAKAOO+L3jq6+G/wAO9W8W6bpseo6lD5FnpdnLIUjudQup47a0idgCVVp5olJAJAJODQBl/DL4L6B4G/4qTXWXxL461CNG1nxRqEYku7qXk7Iif+Pe2QswjgjwiLjqxZmAPRaACgAoAKACgAoAKACgAoAKACgAoAjuLa3u4HtruCOaGQbXjkUMrD0IPBoA8R1jwzZ/s++NtB8UeAbddO8FeLdag0PxF4fhYpZWt9ey7LXUrSEDbDI9y8cMyLtSQTiQjehLgHuVABQAUAFABQAUAFABQAUAFABQAUAeVfBv/kovx2/7KBZ/+oroNAHqtABQAUAFABQAUAFABQB5V8ZP+Si/An/soF5/6iuvUAeq0AFABQAUAFABQAUAFABQB+bfizxpd/tB+JpPib4rdrzRjcO/hPSZXL2mn2I3JFciIgKbmZD5jyEFlDiNSFX5vlM1zCc6jo03aK0fmz994C4SwuFwUMyxUFKrNXV9VGL2su7Wt/kra3mACgKoAAGAB2rxT9N2CgYUAFABQAUAGBnOOaACgAoAKACgAoAKAMy2udc+G+uf8LP+GG3T/EtgFmnghcwwa3BGSzWV2qgiRHBYK5BaNiGUjBB9LL8wqYWooyd4vdfqj4ri7hLCZ5hJ1KcFGvFXjJaXt9l90/vT+af6MeDPFWmeOvB+heNtFZjp3iHTbXVbQsMMYZ4llTPvtcV9mfzTsbNABQAUAFABQAUAFAHlX7S3/JOtI/7KB4E/9SrS6APVaACgAoAKACgAoAKACgAoAKACgAoAKACgAoAKACgDyr4N/wDJRfjt/wBlAs//AFFdBoA9VoAKACgAoAKACgAoAKACgAoAKACgAoAKACgDyrxH/wAnT/Dz/sn/AIy/9OPhygD1WgAoAKACgAoAKACgAoAKACgAoAKACgAoAKAPKv2lv+SdaR/2UDwJ/wCpVpdAHqtABQAUAFABQAUAFABQAUAFABQAUAFABQAUAFAHlX7J3/JrHwb/AOyf+Hv/AE3QUAeq0AFABQAUAFABQAUAFABQAUAFABQAUAFABQB5V8G/+Si/Hb/soFn/AOoroNAHqtABQAUAFABQAUAFABQAUAFABQAUAFABQAUAFAHlX7S3/JOtI/7KB4E/9SrS6APVaACgAoAKACgAoAKACgAoAKACgAoAKACgAoAKACgAoAKACgAoAKACgAoAKACgAoAKACgAoAKACgDyr4N/8lF+O3/ZQLP/ANRXQaAPVaACgAoAKACgAoAKACgAoAKACgAoAKACgAoAKACgAoAKACgAoAKACgAoAKACgAoAKACgAoAKAPKvEf8AydP8PP8Asn/jL/04+HKAPVaACgAoAKACgAoAKACgAoAKACgAoA8q/ZO/5NY+Df8A2T/w9/6boKAPVaACgAoAKACgAoAKACgAoAKACgAoA8q/Zp/5J1rH/ZQPHf8A6lWqUAeq0AFABQAUAFABQAUAFABQAUAFABQAUAFAHlX7NP8AyTrV/wDsoHjv/wBSrVKAPVaACgAoAKAPKv2lv+SdaR/2UDwJ/wCpVpdAHqtABQAUAFABQAUAFABQAUAFABQAUAFABQB5V+0t/wAk60f/ALKB4E/9SrS6APVaACgAoAKACgAoAKACgAoAKACgAoA8q+Df/JRfjt/2UCz/APUV0GgD1WgAoAKACgAoAKACgAoA8q+Mn/JRfgT/ANlAvP8A1FdeoA9VoAKACgAoAKACgAoAKACgD8sPgx/yR7wL/wBi1pn/AKSx18FjP95qf4n+Z/WPDn/Imwn/AF6p/wDpCOxrnPaCgAoAKACgAoAKACgAoAKACgAoAKACgD7J/ZO/5NY+Df8A2T/w9/6boK/RT+ND1WgAoAKACgAoAKACgDyr9pb/AJJ1pH/ZQPAn/qVaXQB6rQAUAFABQAUAFABQAUAFABQAUAFABQAUAFABQAUAeVfBv/kovx2/7KBZ/wDqK6DQB6rQAUAFABQAUAFABQAUAFABQAUAFABQAUAFAHlXiP8A5On+Hn/ZP/GX/px8OUAeq0AFABQAUAFABQAUAFABQAUAFABQAUAFABQB5V+0t/yTrSP+ygeBP/Uq0ugD1WgAoAKACgAoAKACgAoAKACgAoAKACgAoAKACgDyr9k7/k1j4N/9k/8AD3/pugoA9VoAKACgAoAKACgAoAKACgAoAKACgAoAKACgDyr4N/8AJRfjt/2UCz/9RXQaAPVaACgAoAKACgAoAKACgAoAKACgAoAKACgAoAKAPKv2lv8AknWkf9lA8Cf+pVpdAHqtABQAUAFABQAUAFABQAUAFABQAUAFABQAUAFABQAUAFABQAUAFABQAUAFABQAUAFABQAUAFABQB5V8G/+Si/Hb/soFn/6iug0Aeq0AFABQAUAFABQAUAFABQAUAFABQAUAFABQAUAFABQAUAFABQAUAFABQAUAFABQAUAFABQAUAeVeI/+Tp/h5/2T/xl/wCnHw5QB6rQAUAFABQAUAFABQAUAFABQAUAFAHlX7J3/JrHwb/7J/4e/wDTdBQB6rQAUAFABQAUAFABQAUAFABQAUAFAHlX7NP/ACTrV/8AsoHjv/1KtUoA9VoAKAOQ8cfGH4R/DG4tbT4k/FLwh4TnvkaS1i1zXLawedFIDMgmdSwBIBIzjNSpxcnBPVWdutnez+dnb0ZThJRU2tHpf0tf8196Og0LXtD8UaPaeIfDOs2Or6VqESz2l9Y3CXFvcRHo8ciEq6nsQSK0nCUHaSs9H8mrr71qvIzjOM1eLvuvu0f3PRl+pKCgCnFrOkT6tc6DBqtnJqdnBFc3Nkk6meGGUusUjxg7lVzFIFYjBMb4ztOBe8nJbJ2+dk7etmnbs0+oP3bJ9b287b29L6lygDk/HPxa+FXwwazX4lfEzwp4SOoBzZjXNatrA3ATG/y/Odd+3cucZxuGetTzxcuS+u9utv6TK5JcvPbTa/S5u6Fr2h+KNHtPEPhnWbHV9K1CJZ7S+sbhLi3uIj0eORCVdT2IJFaThKDtJWej+TV1961XkZxnGavF33X3aP7noy/UlBQAUAFAHlX7NP8AyTrV/wDsoHjv/wBSrVKAPVaACgAoAKAPKv2lv+SdaR/2UDwJ/wCpVpdAHqtABQAUAc9qXxD8AaN4ZvPGuseOfD9j4e0+aS3u9WudTgisreVJjA8ck7MERlmBjIJBDjaeeKmU4wUXJ2UrW87q6t3utVbdalqnOU5U0vejuuqsru66aa+mpsaZqem61p1rrGjahbX9hfQpc2t1bSrLDPE6hkkR1JVlYEEEEgggitJwlSk4TVmtGnujKE41IqUHdPsWakoKAKcms6RDq1voE2q2aand28t1BZNOonlgjZFkkSPO5kVpYwzAYBkQHG4ZF717dLX8r3tftezt3s+wP3UpPZuy83a9vW2voXKAOT8VfFz4UeBIrifxv8TvCfh6O0uY7K4fVdatrRYbiSPzY4XMrrtdo/nCnkr8wGOahVIPZ9WvmrXXquaN+11fdFcku3RP5NtJ+jaaT6tNdGafhLxp4O8f6LH4l8CeLNG8SaRM7xx6hpF/FeWzspwyiWJmUkHggHg1rKEopOSsnqvNXtp8016ozjOMm1F3to/Lrr8mn8zZqSgoAKAPKv2lv+SdaR/2UDwJ/wCpVpdAHqtABQAUAFABQAUAFABQAUAFABQAUAeVfBv/AJKL8dv+ygWf/qK6DQB6rQAUAFABQAUAFABQAUAeVfGT/kovwJ/7KBef+orr1AHqtABQAUAFABQAUAFABQAUAflh8GP+SPeBf+xa0z/0ljr4LGf7zU/xP8z+seHP+RNhP+vVP/0hHY1zntBQAUAFABQB5v8AGzRXvNL0jVn1nUoorHXNI22MMqpbzO2oQDfKAu9yAThS2zJB2lgpHblk+TFxVk7qa16e5N6eb013torXd/m+KcM6+XyqOckoOLsnZSfPFLm0u0ruyuot6tNqNsLxN4ZaHxtrfxHvLLwPrsOn3+n28NtPpX2zU7chYgES4LgW0m+XzFQRuTuU5G4Y0wdX2dOFFcyc5S1TstXyX/vJJe9ta0vM4M2wXPja+YzjSqKlGC5ZQ55rlTnZO69m5c146SveLtsj1HUdY1Cy1OzsLbwrqmoQXRAlvbaS1WG1GcZkEkySEd/kR+PfiuGnBTvzSSsut9d9FZPX1stVrvb6jEYipRnCMKUpqTs3FwtHVavmlF21v7qk7J6XsnqVB1hQAUAFABQAUAfZP7J3/JrHwb/7J/4e/wDTdBX6Kfxoeq0AFABQAUAFABQAUAeVftLf8k60j/soHgT/ANSrS6APVaACgAoAKACgAoAKACgAoAKACgAoAKACgAoAKACgDyr4N/8AJRfjt/2UCz/9RXQaAPVaACgAoAKACgAoAKA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CgAoAKACgAoAKACgAoAKACgAoAKACgAoAKACgAoAKAPKvg3/AMlF+O3/AGUCz/8AUV0GgD1WgAoAKACgAoAKACgAoAKACgAoAKACgAoAKACgAoAKACgAoAKACgAoAKACgAoAKACgAoAKACgDx/4oJ430D40eCPiN4a+F3iDxppuneF/EmiX0WiXemQz2095d6PNAzLf3dsrIVsbgEozEELkc5oAt/wDC5PiL/wBGnfFX/wAGXhX/AOXNAB/wuT4i/wDRp3xV/wDBl4V/+XNAB/wuT4i/9GnfFX/wZeFf/lzQAf8AC5PiL/0ad8Vf/Bl4V/8AlzQAf8Lk+Iv/AEad8Vf/AAZeFf8A5c0AH/C5PiL/ANGnfFX/AMGXhX/5c0AH/C5PiL/0ad8Vf/Bl4V/+XNAB/wALk+Iv/Rp3xV/8GXhX/wCXNAB/wuT4i/8ARp3xV/8ABl4V/wDlzQAf8Lk+Iv8A0ad8Vf8AwZeFf/lzQAf8Lk+Iv/Rp3xV/8GXhX/5c0AH/AAuT4i/9GnfFX/wZeFf/AJc0AH7J3/JrHwb/AOyf+Hv/AE3QUAeq0AFABQAUAFABQAUAFABQAUAFABQB5V+zT/yTrV/+ygeO/wD1KtUoA9VoAKAPL/2hdU1X/hD9M8C6DqMun6l4/wBbtfC8d3FL5cttbzB5LyWJsgrKtnBdFCOQ+w9qhU4YnE0sPVV4NuU13jCLm0/7s5KNOXlN+q0VSeGo1MTS+OCXK+0pSjTjLW69yU1OzTT5bPc6nWLPxF4S8IWekfCXwh4du5dNSGzs9M1HVZdKs4bVF2hVlhtbll2qFCqIsH1GK0r1q1ar7SWrk25NvXW7vtq72000bd9LPGhRpUafs46JLRb/AHu/a7vq7+t15p+07r8+kfDrw7P4g8a6R4Oa41a3Gox3Xiq/0HTrwi3lZrN9dtIhNYr5m2RJtieaYFhKgTFayqunHExSd4+9a75G+zVm1KSV37O7uuaS/h8y2o8zw03ONpNRV0ublfNFvs+VpOHPZW5l1aT8Q+InxG8RS/Cn4RXd14quND8H6haa0l/q3iH4m33h9Z7uDamn7des7VpruN4vtU1uZI1+1xxxSSFn+V6xTnHEu75Z+xjKK5bS53yOTdJJxlUhonS2vKfLBqPuGESdKaguZqs4v7UeS9T7bs40+ZQSndNe7By95t978ALe4/4aI1HW/HPiGWfxprnwo8J3k6DUr6K3v3WW9S7uILC48raqsLckG3QxNO3yxtPJv75xhTji6VJWSrttb8qdOFtby05lOKd/eUbXagkuSUvaUcFO948tRRb3dpJxu7RvJwfNLRXfvWso27n9q3XLfRPBGive+PrDwtaTa3Ety2peJL7w3ZajGIJj9ll1qzVpdOywSVZBxI0KwHIlIrzJSSrwUmrWlo5OOtlZrpJrX929480/sXXbD+DU0/lV0ua3vJ6romk4OW0eZdWk/JvCHxf8C+GvHHwY8Z/Ejx5beG9MufAXimxt9T8W+JIXW6ZdS0xYjHqEyw/bI5I4i8M7KJJodkrZZmNdykoVMRGbtOUMM7NKMr2quXNBaRkm/fjG0YyukkrJc005YaKjqo4iorpuStyzSs/5dlG+trJtvVt8QeNfDWm+EPGPiu01i/0rwF4z+Iiv4f1C18Tnwxo92P7NQ3F1cavCnm2dhPewTuJ7cl7iZk2l47hg/HGLp0MNRqaO1RxUm4JQc24p21cnFynThazjJOSUYuUemUo1KlatT1UYU1JpKTc+ZK8dbWjF06dST+Dlml78VfC8GfEyy8R+BfAyfGj4uah4Z8BfafGFnca5aeOru1ibULXUhHpVs2uq8E9yv2Jp3iMhBuRGJHDsuK2qcsuWUm1P2NNxXLZuS92q+SzUqkJRjHkalrKb5ZWbjEG4ynGhFSiqsVLXmSg6SmvednGEpv4k04+7BSUZa/ZXg24t7vwjot1a6pqmpQzafbvHe6pbG3vLlTGpEs8RjiMcrDllMaYYkbV6DXFKSrzUoqLu9FsvJavRerObD8qpRUJOSWl3re3W/W/R9Vrd3ubNYGwUAeVfs0/8k61f/soHjv8A9SrVKAPVaACgAoAKAPKv2lv+SdaR/wBlA8Cf+pVpdAHqtABQBmeJfDum+LdBvvDWsNfLZajEYJzZahPZT7D1CT27pLGT0yjA4yOhNZ1aUK0eSorrTTo7O9n3T6p6NXTTTaNKVWdGSnB2a/DzXZ9nunqrNHyN4DHhP4afC/4aarqI07w/4D8H/F3xYl5LIghsdKg+163bWkkr8JBCs0sEYZsKrSR8jgjphiFKphq1eXvSw0Um/wCdwpPfZN01US2vflWrs4r4flljKGHW1Sm2t24xVNu3W6lyzk+kYyb0uewfs+nxNafBG/1Twjo9jevf+IvEOp+GrTUr6SxtZ9OuNWuZbRjMkMzRxPC6yIyxPlHTAwRjOcatHC4ak4+/GnSjJO6atFKz0upQjaLi0vejyu2rDno1sVXqQfuOV01qnLliptarSVVTfMt786vdXv8Axq1vxJZfAXUNT8W69pHgLVnNql7c2ms3j6fbqbuMNC2pxW8U9rDNHmJ70RIbcSmUf6sE5Yh04VKet43V7vkvptzJu3vfDf8AiNRg17/KXhuZxqOcdeWey5mrppSUXa7jdSa6WbvZOR4FqnxG19/2etOvPD3iJo/DcfxBGm6zrd58Ur+XSf7KMTyg2vitLf7b9jN2beA3DIXWQy25kEYDLrXX73DOtonGpo/cbkudQUraNcq54X5faKNNyblJqcUN8Uoayj7Nq3vrX2XPZPa0XJz39m3KatZcuh8IA2pfGT4I+K/G/jM6hfXnhHxfYaJe23inUriz1KKLULQ2kSvcJb/2jILMyM0zQH7QIFuMyCOOReminCWITXvypYeUk0lf4+eSh9nVwbSUfZubjaPM08q7UsNHlfuRxElve14vTm6rnTjDV3iuXmleTf0D+0TqWuaT8JNWvNDvr2wU3FhDqd9YyPHc2OkyXkKahcxOgLI8do1w4dfmTbvHKiuCbp+0pqvLlp8y5ne2m6TfSMp8sZu65YOT5o25l00lLlqOkrzUJuCte81F8qSs+Z3taNnzO0bO58j6F40+DnhL4zWni3Svi3b3vgaz+KVsF8Sa74kN5apu8H3ibRqd1Kxnj8xgiu8r/MdgY7QBvls3ThNVrRb+sJXtFy/3O2mmtlppeUUpu/M5PLFxU4VFSd7Qw90m2l+/qt2evrJXajJyjpblXqHij4h+Dr2++LPxX8FeIL+bwDfaV4c0y88Q+FdThtra+1UXUsdxOmogFI4oraW0iub5H3QxIwRlltxtxjF08Nyz0U6zcFJuEfgipSlJe8oTmlFOKblOMlFS5uWW3NGpVi4auFKo5NJSaW8IqN7OpH95NRdl78HL3Xpw3gj4ozap4T1HS/EnxLOn/Dqx+JUVhrOt6R8Rr7V7ew0WTREuIdviSUwXYt5NS2IZiylWcwBtnFbpU5Rw7rtrSstVyXqKV4Rlbf8AdS54Xa57U97qLyd4yqrDJOXJSej59HOUakkmnZqMbSS0hadRWabX1z8Irvw5e/D3Sp/CHi/WPFOifvksNX1WaSee6gWZwjCeRVa4jAAEc53mWMJJ5ku7zGqsprl9orPlj0s37q1a0tJ7yVlZt+6tllDlUpqDuuZ9bpXd7J63Svbd2tZu6OxrI0PKv2lv+SdaR/2UDwJ/6lWl0Aeq0AFABQAUAFABQAUAFABQAUAFABQB5V8G/wDkovx2/wCygWf/AKiug0Aeq0AFABQAUAFABQAUAFAHlXxk/wCSi/An/soF5/6iuvUAeq0AFABQAUAFABQAUAFABQB+WHwY/wCSPeBf+xa0z/0ljr4LGf7zU/xP8z+seHP+RNhP+vVP/wBIR2Nc57QUAFABQAUAQ3ljZajCLfULOC5iWRJQk0YdQ6MGRsHjKsoYHqCAR0pxk4Pmi7P/ADVvydvQzqUoVoOnUScX0eq0d9vXX1M+48I+E7vXYfFN14Y0mbWrZQkOoyWUTXUagEALKV3gYY9D3PrVwq1KcXCEmk90no/Xuc9XL8JXrxxNWlGVSO0nFOS66Nq61benc1qzOwKACgAoAhvb2z060m1DULuG1tbaNpZp5pAkcaKMszMeAAOSTxR5EylGEXOTslq32S3fyK2ia/oPiWwXVfDmt2Gq2TsUW5srlJ4iw6gOhIyO/NXUpVKLtUi0/NWMMLjcNjoe1wtSM43teLUlftdX1L9QdJ9k/snf8msfBv8A7J/4e/8ATdBX6Kfxoeq0AFABQAUAFABQAUAeVftLf8k60j/soHgT/wBSrS6APVaACgAoAKACgAoAKACgAoAKACgAoAKACgAoAKACgDyr4N/8lF+O3/ZQLP8A9RXQaAPVaACgAoAKACgAoAKACgAoAKACgAoAKACgAoA8q8R/8nT/AA8/7J/4y/8ATj4coA9VoAKACgAoAKACgAoAKACgAoAKACgAoAKACgDyr9pb/knWkf8AZQPAn/qVaXQB6rQAUAFABQAUAFABQAUAFABQAUAFABQAUAFABQB5V+yd/wAmsfBv/sn/AIe/9N0FAHqtABQAUAFABQAUAFABQAUAFABQAUAFABQAUAeVfBv/AJKL8dv+ygWf/qK6DQB6rQAUAFABQAUAFABQAUAFABQAUAFABQAUAFABQB5V+0t/yTrSP+ygeBP/AFKtLoA9VoAKACgAoAKACgAoAKACgAoAKACgAoAKACgAoAKACgAoAKACgAoAKACgAoAKACgAoAKACgAoAKAPKvg3/wAlF+O3/ZQLP/1FdBoA9VoAKACgAoAKACgAoAKACgAoAKACgAoAKACgAoAKACgAoAKACgAoAKACgAoAKACgAoAKACgAoAKACgAoAKACgAoAKACgAoAKACgAoAKAPKv2Tv8Ak1j4N/8AZP8Aw9/6boKAPVaACgAoAKACgAoAKACgAoAKACgAoA8q/Zp/5J1q/wD2UDx3/wCpVqlAHqtABQAUAFABQAUAc9418C6J4/0yLSddvvENrBDMLhX0TxFqGjTFgpGGmsZoZGXDH5GYrnBxkAiXBOSl283bXy2f6dN2UptJx7+S/Pp8in4G+GHhv4eSXkugal4tujfKiyjXPF2ra0FC5x5Yv7mYRH5jkptJ4znAxpzvl5Om+yv9+/y2M+VOXN+v6bfP/NnW1JQUAFABQAUAFAHlX7NP/JOtX/7KB47/APUq1SgD1WgAoAKACgDyr9pb/knWkf8AZQPAn/qVaXQB6rQAUAFABQAUAFABQBk+KfDGm+MdDuPD2rXOrW9rclC8mlavd6ZcjawYbLm0kjmTkDO1xkZByCRUygpNN9PNr7+/o9OpUZuN7dfJP8/z3Od8GfB7wl4D1Zta0TV/G9zcPC0BTWfHOt6vBtJBJEF7dyxBvlGHC7hyAQCc6KbjFxXXyX57r5GbipNN9PP+r/P13O4qSgoAKACgAoA8q/aW/wCSdaR/2UDwJ/6lWl0Aeq0AFABQAUAFABQAUAFABQAUAFABQB5V8G/+Si/Hb/soFn/6iug0Aeq0AFABQAUAFABQAUAFAHlXxk/5KL8Cf+ygXn/qK69QB6rQAUAFABQAUAFABQAUAFAH5YfBj/kj3gX/ALFrTP8A0ljr4LGf7zU/xP8AM/rHhz/kTYT/AK9U/wD0hGT8bNTh02x8Mfb/ABNeaFpt14hht9Ru7a7e1P2Y285ZXlQgohwMvkbfvZUqGFYCKniHFq/uSaT7q1vnfZdfh1vZ4cS1vYYODdR04upBSkm01FytLVbK17y05V711a65rwrPfa94n8LWB8Ta3d6KkWuXenyDU50N/BBd2wtXlkRg06BXYKzlvMTBYuGOemalTo1ajgvaKNPRpWTlz622TcUnJWXLJvROKt5OGl9axOHpQrTlQdStytTl70YqDXvJ3lGM+ZRk2+aKXvSjJ3peGvEmvyRyS+Ftf1DV/Ez+H9TuPEOny3sl2lhqqFPIi8l2K2pEhmRIkVA6qSQ20MCtTpKjLm0o/u+WdveafxNO15Pl96Sd+WVlZXszBYutLEx9jUcsQ/be0g5NxjZ+5eL0ppPljBpR54OUvftzLoPhTqmg3fjG9tvCfjfVPEOmf2FZzym61Wa+RLoyyiQ7pGbZIQF3xgjZwNq55eKhNUpupBRtOyskvds9n9qN9pa3195200yLEUauMgsPXlUvSvNSk5JTvG907qE7P3qatyK3uR5ry6P4rX62Ok6UdQ1afStDn1WGLWb+G8e0a3tSjlSZ0IaJWmEKM4ZcBzyM5riwsYyrWlvaXKu8raJ99LtLrJJa3s/bzyq6WETcnGHNBTkm01BvV3WqWyctOWLcrxtdeY3XiOzeXwjD4u+IeraV4XuH19Yb/wDteaz+3WkU0QsnkulcMw2kFJS4Mg25ZvMIfvVOX7x8n71U4O3Krqbve0LW5rauFrJ30XLp8xPF0v3Ea2IlHDOtUSm5yipQSbinVuny82kZuScko+9LmvL2P4e3OrXvgfQ7vXZJ5L6WyiaWS4TZLJkcO64G1yMEjAwSRiuPGxUa8kkl3S2T6pPqk7peR9TkdSpVy+lOpJyunZy0k43fK5Ky1cbN6J3ep5540t9TudU8W6xB4r8QWVxpOp6TBYLaalJHBAsotxL+5z5Um4OciRXA6qASSdsHy2pRlFNSlJO63VkrX3VrtpxalfroreLnMKs6uKrQrTi6UIShyyaUZXk23H4Z3sk1NSjZbau+T4o1DW/DVn4i0DT9buxouneKLCG4uNU8RXcBtrOWyjkZX1H97PDG05Qb+ceYRlVORdHkrqjUqJXaqLRJXab5dFZNpNtJ2u4pavR82PlWy+OJw+HnLkUqLblUn7sZO0/3j55wi7K7V+ROUly7rR8Ox6r4qtPBmk6x4q1CSyuotYcy6Rrd4v2qCOVBb7rvbDNNtUjEoA8zbu3MrncsQlTlVmo2koResUrSdrvl1Sb/AJWtG2uVNK14L2uNo4alUqtwlVqK8Kk3zRSm1H2loTkotaSj8UYxfNJNuUvw5l1W01rwTc3PiPWtRl8Q6Ffyaj9uv5Jo5Hha3ETrET5cbKrMCUVS2SW3MS1XWcZqtHlSSVOSstnK/NrvZ32vZaJJJJFZZGrQq4Wbqzk5urCXNJtOML8vu/CpJRS5klKWrk5Sk2+6+JuueD/DfhC41zxyA2l2c9vN5e/b5k6zK0K8sq8yBPvkJ3YhQTXnUPaOtCNH422l800/Syu79N1rY+hzitg8NgalbH/wo2b31tJNLS17ysrbSTtL3WzN+FN9pOuJrfiq08Q6DqV9rN3HNew6LfR3UFkViVI4mkQ/PJsUFnIGSeAFArpxVOVCEKNnyq+rTV297J7Jaaf9vOzk0cOR4ijj6lbGwqQlOfLeMJRlypJ8qk03eT1u9toq6jzPvK4j6E+yf2Tv+TWPg3/2T/w9/wCm6Cv0U/jQ9VoAKACgAoAKACgAoA8q/aW/5J1pH/ZQPAn/AKlWl0Aeq0AFABQAUAFABQAUAFABQAUAFABQAUAFABQAUAFAHlXwb/5KL8dv+ygWf/qK6DQB6rQAUAFABQAUAFABQAUAFABQAUAFABQAUAFAHlXiP/k6f4ef9k/8Zf8Apx8OUAeq0AFABQAUAFABQAUAFABQAUAFABQAUAFABQB5V+0t/wAk60j/ALKB4E/9SrS6APVaACgAoAKACgAoAKACgAoAKACgAoAKACgAoAKAPKv2Tv8Ak1j4N/8AZP8Aw9/6boKAPVaACgAoAKACgAoAKACgAoAKACgAoAKACgAoA8q+Df8AyUX47f8AZQLP/wBRXQaAPVaACgAoAKACgAoAKACgAoAKACgAoAKACgAoAKAPKv2lv+SdaR/2UDwJ/wCpVpdAHqtABQAUAFABQAUAFABQAUAFABQAUAFABQAUAFABQAUAFABQAUAFABQAUAFABQAUAFABQAUAFABQB5V8G/8Akovx2/7KBZ/+oroNAHqtABQAUAFABQAUAFABQAUAFABQAUAFABQAUAFABQAUAFABQAUAFABQAUAFABQAUAFABQAUAFABQAUAFABQAUAFABQAUAFABQAUAFABQB5V+yd/yax8G/8Asn/h7/03QUAeq0AFABQAUAFABQAUAFABQAUAFABQB5V+zT/yTrV/+ygeO/8A1KtUoA9VoAKACgAoAKACgAoAKACgAoAKACgAoAKAPKv2af8AknWr/wDZQPHf/qVapQB6rQAUAFABQB5V+0t/yTrSP+ygeBP/AFKtLoA9VoAKACgAoAKACgAoAKACgAoAKACgAoAKAPKv2lv+SdaR/wBlA8Cf+pVpdAHqtABQAUAFABQAUAFABQAUAFABQAUAeVfBv/kovx2/7KBZ/wDqK6DQB6rQAUAFABQAUAFABQAUAeVfGT/kovwJ/wCygXn/AKiuvUAeq0AFABQAUAFABQAUAFABQB+WHwY/5I94F/7FrTP/AEljr4LGf7zU/wAT/M/rHhz/AJE2E/69U/8A0hHSaloumavNYT6jbea+mXQvLU72Xy5gjIG4Iz8rsMHI56dKxhOVNuUd2mvk9/yPTr4eniVFVVezUl6rVMu1JuR3ECXVvLbStIqSoUYxyNG4BGDtZSGU+hBBHY0mriaurHLR/C3wlFBNDHJ4gWS4dGluh4k1L7W4QNsQ3Hn+d5Y3uRHv2ZYnGTmul4qo7bWV9OWNtbatWs3old620PJWR4SMWrzu7a+1qc1leyUufmSu23FNJvVq5p+HvCGleGHmk0271qY3AVX/ALQ1u9vwMZxtFzK4TryVxnv0qKleVRcskvkkvySOjCZdRwUnOnKbb/mqVJr7pykl6rUu3Gi6ZdavZ67cW26+0+KaG2l3sNiS7PMG0HBz5adQcY4xk1EZygpRjtK1/lqjoqYenVqQqzXvQu15XVn+Hcx9Y+H2g65qEup3t/4ljmmxuWz8TalaRDAA+WKGdY16dlGTyeTV060qUeWKXzSf4tNnJisqoYup7WpKaf8Adq1Ir7ozS/DXqbun2MOmWUGn2z3DxW6CNGuLiSeQgf3pJGZ3PuxJPrUTm6knJ/gkvwWh2UKMcPTVKDbS7tyfzcm2/myxUmwUAU9X0m11vT5dMvZbyOGbG5rO9mtJRgg/LLCyyL07MMjg8GnF8slJdP622fzMq9GOIpulNuz7NxfycWmvk0ZeheBtF8O3p1DT73xDLKUMe2+8Rahex4OP+WdxM6Z464yPXmtZ4ic48rS+UYr8UrnFhsqoYSoqtOU2/wC9VqSX3Sm1+B0FYnpBQB9k/snf8msfBv8A7J/4e/8ATdBX6Kfxoeq0AFABQAUAFABQAUAeVftLf8k60j/soHgT/wBSrS6APVaACgAoAKACgAoAKACgAoAKACgAoAKACgAoAKACgDyr4N/8lF+O3/ZQLP8A9RXQaAPVaACgAoAKACgAoAKACgAoAKACgAoAKACgAoA8q8R/8nT/AA8/7J/4y/8ATj4coA9VoAKACgAoAKACgAoAKACgAoAKACgAoAKACgDyr9pb/knWkf8AZQPAn/qVaXQB6rQAUAFABQAUAFABQAUAFABQAUAFABQAUAFABQB5V+yd/wAmsfBv/sn/AIe/9N0FAHqtABQAUAFABQAUAFABQAUAFABQAUAFABQAUAeVfBv/AJKL8dv+ygWf/qK6DQB6rQAUAFABQAUAFABQAUAFABQAUAFABQAUAFABQB5V+0t/yTrSP+ygeBP/AFKtLoA9VoAKACgAoAKACgAoAKACgAoAKACgAoAKACgAoAKACgAoAKACgAoAKACgAoAKACgAoAKACgAoAKAPKvg3/wAlF+O3/ZQLP/1FdBoA9VoAKACgAoAKACgAoAKACgAoAKACgAoAKACgAoAKACgAoAKACgAoAKACgAoAKACgAoAKACgAoAKACgAoAKACgAoAKACgAoAKACgAoAKAPKv2Tv8Ak1j4N/8AZP8Aw9/6boKAPVaACgAoAKACgAoAKACgAoAKACgAoA8k/Z7uotLi8dfDi83Rav4c8a67qE8LqVZrXVtRudTtZ1yPmjZLtkDDI3wyrnKMAAet0AFABQAUAFABQAUAFABQAUAFABQAUAVNW1XTdC0u81vWb2GzsNPt5Lq6uZnCxwwxqWd2J6Kqgkn0FAHnP7NNpexfCGx1W/sp7N/Emr674oit7iNo5YoNU1a71CFXRgGRhHdICpAIOQeRQB6jQAUAFABQB5d+0taXsvwhvtVsLKe8fw3q+heKJbe3jaSWWDS9WtNQmVEUFnYx2rgKASTgDk0AejaTqum67pdnrejXsN5Yahbx3VrcwuGjmhkUMjqR1VlIIPoaALdABQAUAFABQAUAFABQAUAFABQAUAFAHkn7Ql1FqkXgX4cWe6XV/EfjXQtQghRSzLa6TqNtqd1O2B8sapaKhY4G+aJc5dQQD1ugAoAKACgAoAKACgAoAKACgAoAKAPKvg3/AMlF+O3/AGUCz/8AUV0GgD1WgAoAKACgAoAKACgAoA8q+Mn/ACUX4E/9lAvP/UV16gD1WgAoAKACgAoAKACgAoAKAPy7+HOl3fhrwlZeBdUieHVPByDw3qMLqVaO4swIW4IBwwVXU9GR1YZBBr4fMaUqWJmpdXf7z+peDsdSx+SYeVJ35YqD8nFJO/5+jR01cR9MFABQAUAFABQAUAFABQAUAFABQAUAZ3iPWoPDuh3mtXCSSC2jLJFGheSaQ8RxIq5LO7lVVQMksAOTWlGlKtUVOO7OLMcdSy3C1MXWdowTf+S9W9F5n3t8CfCWpeAPgh8PPAmsqF1Dw54U0nSLsA5Amt7OKJxnv8yGv0E/kF+R3NABQAUAFABQAUAFAHlX7S3/ACTrSP8AsoHgT/1KtLoA9VoAKACgAoAKACgAoAKACgAoAKACgAoAKACgAoAKAPKvg3/yUX47f9lAs/8A1FdBoA9VoAKACgAoAKACgAoAKACgAoAKACgAoAKACgDyrxH/AMnT/Dz/ALJ/4y/9OPhygD1WgAoAKACgAoAKACgAoAKACgAoAKACgAoAKAPKv2lv+SdaR/2UDwJ/6lWl0Aeq0AFABQAUAFABQAUAFABQAUAFABQAUAFABQAUAeVfsnf8msfBv/sn/h7/ANN0FAHqtABQAUAFABQAUAFABQAUAFABQAUAFABQAUAeVfBv/kovx2/7KBZ/+oroNAHqtABQAUAFABQAUAFABQAUAFABQAUAFABQAUAFAHlX7S3/ACTrSP8AsoHgT/1KtLoA9VoAKACgAoAKACgAoAKACgAoAKACgAoAKACgAoAKACgAoAKACgAoAKACgAoAKACgAoAKACgAoAKAPKvg3/yUX47f9lAs/wD1FdBoA9VoAKACgAoAKACgAoAKACgAoAKACgAoAKACgAoAKACgAoAKACgAoAKACgAoAKACgAoAKACgAoAKACgAoAKACgAoAKACgAoAKACgAoAKAPKv2Tv+TWPg3/2T/wAPf+m6CgD1WgAoAKACgAoAKACgAoAKACgAoAKAOC+IPwksPGerWPjHRNf1Hwp4x0uE21nr+mbDKbYuHa1uIpA0dzbswBMcinB+ZGRvmoAxh4Y/ajiHlxfGn4ZSIvAa4+G180h92Ka2ik/RQPagBf8AhHP2p/8Aosnwq/8ADaaj/wDL2gA/4Rz9qf8A6LJ8Kv8Aw2mo/wDy9oAP+Ec/an/6LJ8Kv/Daaj/8vaAD/hHP2p/+iyfCr/w2mo//AC9oAP8AhHP2p/8Aosnwq/8ADaaj/wDL2gDlPGWr/tT+EvEfgTQP+FofCq7/AOE18QTaF53/AArvUY/snl6Vf3/m7f7cPmZ+weXtyv8Ard2fl2sAdX/wjn7U/wD0WT4Vf+G01H/5e0AH/COftT/9Fk+FX/htNR/+XtAB/wAI5+1P/wBFk+FX/htNR/8Al7QAf8I5+1P/ANFk+FX/AIbTUf8A5e0AH/COftT/APRZPhV/4bTUf/l7QAf8I5+1P/0WT4Vf+G01H/5e0AV5fgn4s8c3Vu3x0+JUHivSbWRZ18O6Pop0jSLmZGV43uomnuJrgIyhljebys4LIxCkAHrtABQAUAFABQAUAeRRfBPxZ4GurhvgX8SoPCmk3UjTt4d1jRTq+kW0zszyPaxLPbzW4dmLNGk3lZyVRSWJALH/AAjn7U//AEWT4Vf+G01H/wCXtAB/wjn7U/8A0WT4Vf8AhtNR/wDl7QAf8I5+1P8A9Fk+FX/htNR/+XtAB/wjn7U//RZPhV/4bTUf/l7QAf8ACOftT/8ARZPhV/4bTUf/AJe0AH/COftT/wDRZPhV/wCG01H/AOXtAHKeDdX/AGp/FviPx3oH/C0PhVaf8IV4gh0Lzv8AhXeoyfa/M0qwv/N2/wBuDy8fb/L25b/Vbs/NtUA6v/hHP2p/+iyfCr/w2mo//L2gA/4Rz9qf/osnwq/8NpqP/wAvaAD/AIRz9qf/AKLJ8Kv/AA2mo/8Ay9oAP+Ec/an/AOiyfCr/AMNpqP8A8vaAD/hHP2p/+iyfCr/w2mo//L2gBD4Y/ajlHly/Gn4ZRo3Ba3+G18sg91L626g/VSPagDZ+H3wksPBmrX3jHW9f1HxX4x1SEW15r+p7BKLYOXW1t4owsdtbqxJEcajJ+Z2dvmoA72gAoAKACgAoAKACgAoAKACgAoAKAPKvg3/yUX47f9lAs/8A1FdBoA9VoAKACgAoAKACgAoAKAPKvjJ/yUX4E/8AZQLz/wBRXXqAPVaACgAoAKACgAoAKACgAoA8R+NP7K/hf4qa23jjQNeu/B/i940huNTs4Vnh1CKNSsaXls5CzBAfldWSQABQ+35a5sThKWLjaov8z28l4hzDIKrqYKdk909Yv1X5Pc8t/wCGKPjAOF+P/g/Hbd8Pbkn8cauP5V539hYb+aX3r/I+x/4irnP/AD7pf+Ay/wDkw/4Yp+MP/RfvB3/hvbr/AOXFH9hYb+aX3r/IP+Iq5z/z6pf+Az/+TD/hin4w/wDRfvB3/hvbr/5cUf2Fhv5pfev8g/4irnP/AD6pf+Az/wDkw/4Yp+MP/RfvB3/hvbr/AOXFH9hYb+aX3r/IP+Iq5z/z6pf+Az/+TD/hin4w/wDRfvB3/hvbr/5cUf2Fhv5pfev8g/4irnP/AD6pf+Az/wDkw/4Yp+MP/RfvB3/hvbr/AOXFH9hYb+aX3r/IP+Iq5z/z6pf+Az/+TOU1L9mL4w6f8U/D3wz/AOF1eDpP7e8P6zrv23/hA7oeT9gudNh8ry/7W+bf/aW7duG3ycYbflT+wsN/NL71/kH/ABFXOf8An1S/8Bn/APJnV/8ADFPxh/6L94O/8N7df/Lij+wsN/NL71/kH/EVc5/59Uv/AAGf/wAmH/DFPxh/6L94O/8ADe3X/wAuKP7Cw380vvX+Qf8AEVc5/wCfVL/wGf8A8mH/AAxT8Yf+i/eDv/De3X/y4o/sLDfzS+9f5B/xFXOf+fVL/wABn/8AJh/wxT8Yf+i/eDv/AA3t1/8ALij+wsN/NL71/kH/ABFXOf8An1S/8Bn/APJh/wAMU/GH/ov3g7/w3t1/8uKP7Cw380vvX+Qf8RVzn/n1S/8AAZ//ACYf8MU/GH/ov3g7/wAN7df/AC4o/sLDfzS+9f5B/wARVzn/AJ9Uv/AZ/wDyZ3Xwr/Y80Hwf4lsvG3xF8XT+ONb0qVbjS42sVsdN0+dc4uIrUPIzTAMQHlkk29UCnJPbhcBRwmtNa93ufL57xZmfENo4udoLaMdI3792/Vu3Q+hq7T5sKACgAoAKACgAoAKAPKv2lv8AknWkf9lA8Cf+pVpdAHqtABQAUAFABQAUAFABQAUAFABQAUAFABQAUAFABQB5V8G/+Si/Hb/soFn/AOoroNAHqtABQAUAFABQAUAFABQAUAFABQAUAFABQAUAeVeI/wDk6f4ef9k/8Zf+nHw5QB6rQAUAFABQAUAFABQAUAFABQAUAFABQAUAFAHlX7S3/JOtI/7KB4E/9SrS6APVaACgAoAKACgAoAKACgAoAKACgAoAKACgAoAKAPKv2Tv+TWPg3/2T/wAPf+m6CgD1WgAoAKACgAoAKACgAoAKACgAoAKACgAoAKAPKvg3/wAlF+O3/ZQLP/1FdBoA9VoAKACgAoAKACgAoAKACgAoAKACgAoAKACgAoA8q/aW/wCSdaR/2UDwJ/6lWl0Aeq0AFABQAUAFABQAUAFABQAUAFABQAUAFABQAUAFABQAUAFABQAUAFABQAUAFABQAUAFABQAUAFAHlXwb/5KL8dv+ygWf/qK6DQB6rQAUAFABQAUAFABQAUAFABQAUAFABQAUAFABQAUAFABQAUAFABQAUAFABQAUAFABQAUAFABQAUAFABQAUAFABQAUAFABQAUAFABQAUAeVfsnf8AJrHwb/7J/wCHv/TdBQB6rQAUAFABQAUAFABQAUAFABQAUAFABQAUAFABQAUAFABQB5V8ZP8AkovwJ/7KBef+orr1AHqtABQAUAFABQAUAFABQAUAFABQAUAFABQAUAFABQAUAFABQB5V8G/+Si/Hb/soFn/6iug0Aeq0AFABQAUAFABQAUAFABQAUAFABQAUAFABQAUAFABQAUAeVfBv/kovx2/7KBZ/+oroNAHqtABQAUAFABQAUAFABQB5V8ZP+Si/An/soF5/6iuvUAeq0AFABQAUAFABQAUAFABQAUAFABQAUAFABQAUAeVeI/8Ak6f4ef8AZP8Axl/6cfDlAHqtABQAUAFABQAUAFABQAUAFABQAUAFABQAUAeVftLf8k60j/soHgT/ANSrS6APVaACgAoAKACgAoAKACgAoAKACgAoAKACgAoAKACgDyr4N/8AJRfjt/2UCz/9RXQaAPVaACgAoAKACgAoAKACgAoAKACgAoAKACgAoA8q8R/8nT/Dz/sn/jL/ANOPhygD1WgAoAKACgAoAKACgAoAKACgAoAKACgAoAKAPKv2lv8AknWkf9lA8Cf+pVpdAHqtABQAUAFABQAUAFABQAUAFABQAUAFABQAUAFAHlX7J3/JrHwb/wCyf+Hv/TdBQB6rQAUAFABQAUAFABQAUAFABQAUAFABQAUAFAHlXwb/AOSi/Hb/ALKBZ/8AqK6DQB6rQAUAFABQAUAFABQAUAFABQAUAFABQAUAFABQB5V+0t/yTrSP+ygeBP8A1KtLoA9VoAKACgAoAKACgAoAKACgAoAKACgAoAKACgAoAKACgAoAKACgAoAKACgAoAKACgAoAKACgAoAKAPKvg3/AMlF+O3/AGUCz/8AUV0GgD1WgAoAKACgAoAKACgAoAKACgAoAKACgAoAKACgAoAKACgAoAKACgAoAKACgAoAKACgAoAKACgAoAKACgAoAKACgAoAKACgAoAKACgAoA8q/ZO/5NY+Df8A2T/w9/6boKAPVaACgAoAKACgAoAKACgAoAKACgAoAKACgAoAKACgAoAKAPKvjJ/yUX4E/wDZQLz/ANRXXqAPVaACgAoAKACgAoAKACgAoAKACgAoAKACgAoAKACgAoAKACgDyr4N/wDJRfjt/wBlAs//AFFdBoA9VoAKACgAoAKACgAoAKACgAoAKACgAoAKACgAoAKACgAoA8q+Df8AyUX47f8AZQLP/wBRXQaAPVaACgAoAKACgAoAKACgDyr4yf8AJRfgT/2UC8/9RXXqAPVaACgAoAKACgAoAKACgAoAKACgAoAKACgAoAKAPKvEf/J0/wAPP+yf+Mv/AE4+HKAPVaACgAoAKACgAoAKACgAoAKACgAoAKACgAoA8q/aW/5J1pH/AGUDwJ/6lWl0Aeq0AFABQAUAFABQAUAFABQAUAFABQAUAFABQAUAFAHlXwb/AOSi/Hb/ALKBZ/8AqK6DQB6rQAUAFABQAUAFABQAUAFABQAUAFABQAUAFAHlXiP/AJOn+Hn/AGT/AMZf+nHw5QB6rQAUAFABQAUAFABQAUAFABQAUAFABQAUAFAHlX7S3/JOtI/7KB4E/wDUq0ugD1WgAoAKACgAoAKACgAoAKACgAoAKACgAoAKACgDyr9k7/k1j4N/9k/8Pf8ApugoA9VoAKACgAoAKACgAoAKACgAoAKACgAoAKACgDyr4N/8lF+O3/ZQLP8A9RXQaAPVaACgAoAKACgAoAKACgAoAKACgAoAKACgAoAKAPKv2lv+SdaR/wBlA8Cf+pVpdAHqtABQAUAFABQAUAFABQAUAFABQAUAFABQAUAFABQAUAFABQAUAFABQAUAFABQAUAFABQAUAFABQB5V8G/+Si/Hb/soFn/AOoroNAHqtABQAUAFABQAUAFABQAUAFABQAUAFABQAUAFABQAUAFABQAUAFABQAUAFABQAUAFABQAUAFABQAUAFABQAUAFABQAUAFABQAUAFABQB5V+yd/yax8G/+yf+Hv8A03QUAeq0AFABQAUAFABQAUAFABQAUAFABQAUAFABQAUAFADXdIkaSRwqICzMTgADqTUVKkaUHObskrv0Q4xcmox3Z5Vof7RnhbVLK68Qan4S8WaD4WXSrnXNP8SalYR/YNUsLcBpJ4RDLJPFlGV0S4iheRTmNXw2KlzQhJ1IuM1y+417z5nZJJXvK7ScL86cknFO6TUHOoqdNqSu1dNWTV73btorP3/g0vzWlFy5/wAQ/G7wRPb/APCV/Ev4S+OfD2o+ANNvfH2hWepxW32m+ghtJrS4ntVtbuSNpFhv2jMFy0bqblGKAgMrneEXdXkpQi4rVp1Jcsdrxkm1Je45Wt/ehzFGPt5xUH7kr2k7qLsm7a2lF8uqUoxbV7X5Z8u9rf7ROjWloLzwp4B8WeMUGgWnieRdH/s+FotPuPP2yN9tu7f5lNs4ZBlwWUAH5tueJqRwqqzm/cp7yVnG1nJNW1kmk2mk7r1QYaLxcaXJpKrzJRejvFwTi+iac0mm9GmnsdZ8MvHt58SPDMPim48AeIvCkF2sc1nBrctg8tzA8auky/Y7m4VVIbGHZXBByoGCeuvh5Yabp1PiTaa7NO3p9zZz0K8cRFVKfwtJp90/x+9Lf1t1tYGwUAFABQAUAFABQAUAFABQAUAFABQAUAFABQByvxB+IVh8PtPsZpdF1bXNS1i9XTtK0fSY4nu7+5KPIUQzPHEgWOOSRnlkRFVDls4BjmbmqcE22m9LaJbtttJJXS7ttRScmk6UVyucnZK2uu7dkla7bb8tFeTtFNrl7r49WiWGjxaZ8MfG+p+JtYe8VfCsNtZw6jbLaOqXUk0lxcx2ixo7xqJFuGSTzUMRkBzV/E17P3lyqTa0UU9EnezUuZNctub3ZO3LFySStFup7utlfW7tzaWurcurd0o/DJqbUTK8G/GT4Qw+M9K07QtK1nT9Y+LtxqOsXD3Nu6qmp6ZDa6fcW10Hc/Z7hEtooQiDy2a2chizAyHuvncXdRhGonquaM03HlvZ35YuTi0pKKbaXLJKJN06cZ1E03Lkae8Xa+trrld0lJNxk5Q5W1KLdVP2opr2Xw1/YHwA+JWs23jC2+1aJdWs+gRx3arAJpBifU43QopIO9VyVO3cMEumnUn7N6Pl59f5bwV9L9Zx03120dtKyVFtN3tN09L/ABrn0+6nJp7WXd2PbonaSJJHiaJmUEo2Nyn0OCRkexIokkm0nczi3KKbVvLt9119zH0igoAKACgAoAKACgAoAKACgAoAKACgAoAKACgAoA8q+Df/ACUX47f9lAs//UV0GgD1WgAoAKACgAoAKACgAoA8q+Mn/JRfgT/2UC8/9RXXqAPVaACgAoAKACgAoAKACgAoAKACgAoAKACgAoAKAPKvEf8AydP8PP8Asn/jL/04+HKAPVaACgAoAKACgAoAKACgAoAKACgAoAKACgAoA8q/aW/5J1pH/ZQPAn/qVaXQB6rQAUAFABQAUAFABQAUAFABQAUAFABQAUAFABQAUAeVfBv/AJKL8dv+ygWf/qK6DQB6rQAUAFABQAUAFABQAUAFABQAUAFABQAUAFAHlXiP/k6f4ef9k/8AGX/px8OUAeq0AFABQAUAFABQAUAFABQAUAFABQAUAFABQB5V+0t/yTrSP+ygeBP/AFKtLoA9VoAKACgAoAKACgAoAKACgAoAKACgAoAKACgAoA8q/ZO/5NY+Df8A2T/w9/6boKAPVaACgAoAKACgAoAKACgAoAKACgAoAKACgAoA8q+Df/JRfjt/2UCz/wDUV0GgD1WgAoAKACgAoAKACgAoAKACgAoAKACgAoAKACgDyr9pb/knWkf9lA8Cf+pVpdAHqtABQAUAFABQAUAFABQAUAFABQAUAFABQAUAFABQAUAFABQAUAFABQAUAFABQAUAFABQAUAFABQB5V8G/wDkovx2/wCygWf/AKiug0Aeq0AFABQAUAFABQAUAFABQAUAFABQAUAFABQAUAFABQAUAFABQAUAFABQAUAFABQAUAFABQAUAFABQAUAFABQAUAFABQAUAFABQAUAFAHlX7J3/JrHwb/AOyf+Hv/AE3QUAeq0AFABQAUAFABQAUAFABQAUAFABQAUAFABQAUAFAEF9Zw6hZXFhcZ8q5ieF8HB2sCDj8DWGKoRxVCdCW0k196sa0K0sPVjVhvFpr1Wp4Tpfwo+NurfDWb4FeL77wRp/hOz8NXHhy21rT5bu81LUAsYhs7h7Z0hisyiKHkjEtyJGO1WjA3Hsr4itiqjxs7KtzQqJLWPtIzU227p8jktIWTSes3y+9z0qFHDQWEppui1KDu7P2couPIt9VF29pf7N+S8vczPH/w6+K/xMtbu3+J998P/DWr3/hfWPB/hiz0/Wrm5j1TUb6FZZp3ea2hePbDYswt4knYJ5zl2EYqaXJTqrEJWfPSdt+WNOoqkkpaczlZJXjC3J/fajpGUopUZO8Vd81rOUuScF7t2opKcm1zSbbVmuT3+i0r4F+JdE8d/EjV7HV9Mbw94s8Nx6do9mxkWaxvHku5boP8pXyWmuTKpBLAySLtwq54cTh5V8txODT96ekX0UeWSipf4XJxVlZU4wSV0764SosPicLXe1O7ku8m6V3HbdU7u9m5uUm3zaepeBtDu/DPgnw/4bv5IZLnSdKtLGZ4STG0kUKoxUkAlcqcZAOOwr1swxEcVi6teG0pSavvZtvU87AUJYXC0qE94xinba6SRuVyHWFABQAUAFABQAUAFABQAUAFABQAUAFABQAUAef/ABY8IeL9cl8MeK/AA0ebxD4Q1VtQtrLV7mW2s76KW3ltp4XnijleE+XOzrIIpMNGoK4YkTBzpVvaxSacZQkttG4yTT11U4Q3WseZXTaacowq0/ZzdrSUk97SSlHVXV04ylHfRtSs+XlfL3fhT4+jWdC+KSWfw/v/ABbZ2mpaTe6D/aN7ZacNPuZoZYlS/wDImleaE2yBpDaosokf5IcDNRbouUYe8pxhzN6e9BzacV73u2qSi03d6T5lbkctKqlKejg5cttfdkoqSb93VuEZppe7bktK7mcxo3wD1LWLzdc+NNBuNb0y118axPpsjM+k+I9R1Cx1e28uI5ISALEwEhV3jMLFMSnETg6VCdLDv3lGkoNqybh7Xnckm2o1HUfNFSfuSlDmtZunL6xJSxCtzN8yT2jyRpx5W1rKKgmpNL31zqMdIrqPh58HfGPhnQ/g1Z67f6NJefD/AE24ttZNpJKYpppLPyc2+5AWTfz8+07fU8V0ylTWKlVp35PY+zV9781Bpvpa1OXza03tlUU6sHzW5nXlVfazVbTrrepHTyer0v7PWJoFABQAUAFABQAUAFABQAUAFABQAUAFABQAUAFABQB5V8G/+Si/Hb/soFn/AOoroNAHqtABQAUAFABQAUAFABQB5V8ZP+Si/An/ALKBef8AqK69QB6rQAUAFABQAUAFABQAUAFABQAUAFABQAUAFABQB5V4j/5On+Hn/ZP/ABl/6cfDlAHqtABQAUAFABQAUAFABQAUAFABQAUAFABQAUAeVftLf8k60j/soHgT/wBSrS6APVaACgAoAKACgAoAKACgAoAKACgAoAKACgAoAKACgDyr4N/8lF+O3/ZQLP8A9RXQaAPVaACgAoAKACgAoAKACgAoAKACgAoAKACgAoA8q8R/8nT/AA8/7J/4y/8ATj4coA9VoAKACgAoAKACgAoAKACgAoAKACgAoAKACgDyr9pb/knWkf8AZQPAn/qVaXQB6rQAUAFABQAUAFABQAUAFABQAUAFABQAUAFABQB5V+yd/wAmsfBv/sn/AIe/9N0FAHqtABQAUAFABQAUAFABQAUAFABQAUAFABQAUAeVfBv/AJKL8dv+ygWf/qK6DQB6rQAUAFABQAUAFABQAUAFABQAUAFABQAUAFABQB5V+0t/yTrSP+ygeBP/AFKtLoA9VoAKACgAoAKACgAoAKACgAoAKACgAoAKACgAoAKACgAoAKACgAoAKACgAoAKACgAoAKACgAoAKAPKvg3/wAlF+O3/ZQLP/1FdBoA9VoAKACgAoAKACgAoAKACgAoAKACgAoAKACgAoAKACgAoAKACgAoAKACgAoAKACgAoAKACgAoAKACgAoAKACgAoAKACgAoAKACgAoAKAPKv2Tv8Ak1j4N/8AZP8Aw9/6boKAPVaACgAoAKACgAoAKACgAoAKACgAoAKACgAoAKACgAoAKAPKvjJ/yUX4E/8AZQLz/wBRXXqAPVaACgAoAKACgAoAKACgAoAKACgAoAKACgAoAKACgAoAKACgDyr4N/8AJRfjt/2UCz/9RXQaAPVaACgAoAKACgAoAKACgAoAKACgAoAKACgAoAKACgAoAKAPKvg3/wAlF+O3/ZQLP/1FdBoA9VoAKACgAoAKACgAoAKAPKvjJ/yUX4E/9lAvP/UV16gD1WgAoAKACgAoAKACgAoAKACgAoAKACgAoAKACgDyrxH/AMnT/Dz/ALJ/4y/9OPhygD1WgAoAKACgAoAKACgAoAKACgAoAKACgAoAKAPKv2lv+SdaR/2UDwJ/6lWl0Aeq0AFABQAUAFABQAUAFABQAUAFABQAUAFABQAUAFAHlXwb/wCSi/Hb/soFn/6iug0Aeq0AFABQAUAFABQAUAFABQAUAFABQAUAFABQB5V4j/5On+Hn/ZP/ABl/6cfDlAHqtABQAUAFABQAUAFABQAUAFABQAUAFABQAUAeVftLf8k60j/soHgT/wBSrS6APVaACgAoAKACgAoAKACgAoAKACgAoAKACgAoAKAPKv2Tv+TWPg3/ANk/8Pf+m6CgD1WgAoAKACgAoAKACgAoAKACgAoAKACgAoAKAPKvg3/yUX47f9lAs/8A1FdBoA9VoAKACgAoAKACgAoAKACgAoAKACgAoAKACgAoA8q/aW/5J1pH/ZQPAn/qVaXQB6rQAUAFABQAUAFABQAUAFABQAUAFABQAUAFABQAUAFABQAUAFABQAUAFABQAUAFABQAUAFABQAUAeVfBv8A5KL8dv8AsoFn/wCoroNAHqtABQAUAFABQAUAFABQAUAFABQAUAFABQAUAFABQAUAFABQAUAFABQAUAFABQAUAFABQAUAFABQAUAFABQAUAFABQAUAFABQAUAFAHOa/8AEXwL4U8R6H4S8T+KtN0nVvExlTRra9nEJv5I2jVooWbCvLmVMRg7yCSFIViADyr9kj4jeBbn4JfCD4ZWnivTbnxXbfDLw/qNzpEE4lubW2Gn2gEk6LkwhvOj2+Zt35JXcFbAB7xQAUAFABQAUAFABQAUAFABQAUAFABQAUAFABQAUAFABQB5V8ZP+Si/An/soF5/6iuvUAeq0AFABQAUAFABQAUAFABQAUAFABQAUAFABQAUAFABQAUAFAHlXwb/AOSi/Hb/ALKBZ/8AqK6DQB6rQAUAFABQAUAFABQAUAFABQAUAFABQAUAFABQAUAFABQB5V8G/wDkovx2/wCygWf/AKiug0Aeq0AFABQAUAFABQAUAFAHlXxk/wCSi/An/soF5/6iuvUAeq0AFABQAUAFABQAUAFABQAUAFABQAUAFABQAUAeVeI/+Tp/h5/2T/xl/wCnHw5QB6rQAUAFABQAUAFABQAUAFABQAUAFABQAUAFAHlX7S3/ACTrSP8AsoHgT/1KtLoA9VoAKACgAoAKACgAoAKACgAoAKACgAoAKACgAoAKAPKvg3/yUX47f9lAs/8A1FdBoA9VoAKACgAoAKACgAoAKACgAoAKACgAoAKACgDyrxH/AMnT/Dz/ALJ/4y/9OPhygD1WgAoAKACgAoAKACgAoAKACgAoAKACgAoAKAPKv2lv+SdaR/2UDwJ/6lWl0Aeq0AFABQAUAFABQAUAFABQAUAFABQAUAFABQAUAeVfsnf8msfBv/sn/h7/ANN0FAHqtABQAUAFABQAUAFABQAUAFABQAUAFABQAUAeVfBv/kovx2/7KBZ/+oroNAHqtABQAUAFABQAUAFABQAUAFABQAUAFABQAUAFAHlX7S3/ACTrSP8AsoHgT/1KtLoA9VoAKACgAoAKACgAoAKACgAoAKACgAoAKACgAoAKACgAoAKACgAoAKACgAoAKACgAoAKACgAoAKAPKvg3/yUX47f9lAs/wD1FdBoA9VoAKACgAoAKACgAoAKACgAoAKACgAoAKACgAoAKACgAoAKACgAoAKACgAoAKACgAoAKACgAoAKACgAoAKACgAoAKACgAoAa7pGjSSOFVQSzE4AA7mgDzXUf2nv2atHvJNO1f8AaG+GdjdwsVkgufFthFIhHBBVpQQfrQBW/wCGsf2WP+jlvhV/4WWnf/HqAPAv24vE/wCyp+01+zt4i8A2X7Rvwok8RWKjWfDjnxnpoI1KBWKR5NwqgSo0kBLHCibdjKigDzX/AIJfaj+zT+zz8BW8QeNPj38MtM8bePZk1LVLW78W6fFcWVpHuW0tZEM/ysFaSVgQrK05RhlKAPsf/hrH9lj/AKOW+FX/AIWWnf8Ax6gA/wCGsf2WP+jlvhV/4WWnf/HqAD/hrH9lj/o5b4Vf+Flp3/x6gA/4ax/ZY/6OW+FX/hZad/8AHqAD/hrH9lj/AKOW+FX/AIWWnf8Ax6gA/wCGsf2WP+jlvhV/4WWnf/HqAD/hrH9lj/o5b4Vf+Flp3/x6gA/4ax/ZY/6OW+FX/hZad/8AHqAD/hrH9lj/AKOW+FX/AIWWnf8Ax6gDp/Bfxf8AhN8SJZIPh38UPCXimWFd0iaLrdtfMg9SIXbAoA66gAoAKACgAoAKACgAoAKAPKvjJ/yUX4E/9lAvP/UV16gD1WgAoAKACgAoAKACgAoAKACgAoAKACgAoAKACgAoAKACgAoA8q+Df/JRfjt/2UCz/wDUV0GgD1WgAoAKACgAoAKACgAoAKACgAoAKACgAoAKACgAoAKACgDyr4N/8lF+O3/ZQLP/ANRXQaAPVaACgAoAKACgAoAKACgDyr4yf8lF+BP/AGUC8/8AUV16gD1WgAoAKACgAoAKACgAoAKACgAoAKACgAoAKACgDz/WvC2u3fx98G+Nbex36LpXg/xLpd5c+ag8q6u73RJLePYTvbcllcnIBUeXhiCyggHoFABQAUAFABQAUAFABQAUAFABQAUAFABQAUAeVftLf8k60j/soHgT/wBSrS6APVaACgAoAKACgAoAKACgAoAKACgAoAKACgAoAKACgDyr4N/8lF+O3/ZQLP8A9RXQaAPVaACgAoAKACgAoAKACgAoAKACgAoAKACgAoA8q8R/8nT/AA8/7J/4y/8ATj4coA9VoAKACgAoAKACgAoAKACgAoAKACgAoAKACgDyr9pb/knWkf8AZQPAn/qVaXQB6rQAUAFABQAUAFABQAUAFABQAUAFABQAUAFABQB5V+yd/wAmsfBv/sn/AIe/9N0FAHqtABQAUAFABQAUAFABQAUAFABQAUAFABQAUAeVfBv/AJKL8dv+ygWf/qK6DQB6rQAUAFABQAUAFABQAUAFABQAUAFABQAUAFABQB5V+0t/yTrSP+ygeBP/AFKtLoA9VoAKACgAoAKACgAoAKACgAoAKACgAoAKACgAoAKACgAoAKACgAoAKACgAoAKACgAoAKACgAoAKAPKvg3/wAlF+O3/ZQLP/1FdBoA9VoAKACgAoAKACgAoAKACgAoAKACgAoAKACgAoAKACgAoAKACgAoAKACgAoAKACgAoAKACgAoAKACgAoAKACgAoAKACgAoA8T8R6MPjx8Utd8A+Inkb4feBUtrfV9LjmZE1/VrmBbgW92ABvtYLeWBzFnbK843grHtcA9i0zStL0Syi0zRtNtbCzgULFb2sKxRoPRVUAAfSgC1QAUAIAAMCgBaACgAoAKACgAoAKACgAoA4z4ifCPwP8TbSNfEWlmHU7MmXTdbsW+z6npc+0hZ7W5Ub43GT6qwyrKykqQDO+CPi7xJ4j8N6noXjeWCbxP4M1efw5rFzAu2O8liSOWG6C4GwzW09vMUHCtKygkAEgHolABQAUAFABQAUAFABQB5V8ZP8AkovwJ/7KBef+orr1AHqtABQAUAFABQAUAFABQAUAFABQAUAFABQAUAFABQAUAFABQB5V8G/+Si/Hb/soFn/6iug0Aeq0AFABQAUAFABQAUAFABQAUAFABQAUAFABQAUAFABQAUAeVfBv/kovx2/7KBZ/+oroNAHqtABQAUAFABQAUAFABQB5V8ZP+Si/An/soF5/6iuvUAeq0AFABQAUAFABQAUAFABQAUAFABQAUAFAHjn7RcWm6lcfDrwv4uuxF4M8QeLY9N8QQyOUgv1azuWtbO4OQDBNdLbxtG3yykpEwYSFWVCEauLUKiv7k3FPZ1FytabNxp+0ml0lFSWsU1VWU6eEqTpu3wqT2cabdpNPo3Lki30hKb81538SvDfwd+Fdh4r8LfDHVI/B2nz3PhpvG+iaKPsOk6TpNxqCxXF7iFUSylmthIkro6N5KCVgNglp0LYmrGhV9+lz8rUtUpeynKFNX3jOp7Lmp6xbmk4r20ucnGVKMqtBWrezk420bipRUpu32qcHUlTlpJyi4pz5FGPI/tLeDfh98MNJ8beD/g3oGk+G7HWPhN4ovvEug6FbR2th5SJEtlfSW8W2NJ2driJZdu+VBIpLCEbIpQeKqywtbWjz0L3b92pKtBKK7c9Pnc0rfBB7tX6sAoRnh61O3M5SSa3lBU5uV/5lGXs7N/C5tL43foPEIg0j4kfBX4CeM2/taG08SXkmjNqY8/8AtbQX8PanGY5TIT5725cW8u7LMhgkfJmNdcH9exVeVdKU1SqKeis71aTjO23vpe9svaRnaMYciPKw0pYbKY1KbaUnRlF/yy503BduW6cNvcainKUJs6P9nL4LfBzwx8Vvi7rfhr4TeDdJ1HQfGiWelXdjoNrBNYW76HprPFA6IGiRmllJVSATI5I+Y5ihOUcDSknrL2qfmlWnZPulZWvtZdkdOMhF4xRa0VOm/m+e79X33PpKsgCgAoAKACgAoAKACgAoAKACgAoAKAPKv2lv+SdaR/2UDwJ/6lWl0Aeq0AFABQAUAFABQAUAFABQAUAFABQAUAFABQAUAFAHlXwb/wCSi/Hb/soFn/6iug0Aeq0AFABQAUAFABQAUAFABQAUAFABQAUAFABQB5V4j/5On+Hn/ZP/ABl/6cfDlAHqtABQAUAFABQAUAFABQAUAFABQAUAFABQAUAeVftLf8k60j/soHgT/wBSrS6APVaACgAoAKACgAoAKACgAoAKACgAoAKACgAoAKAPKv2Tv+TWPg3/ANk/8Pf+m6CgD1WgAoAKACgAoAKACgAoAKACgAoAKACgAoAKAPKvg3/yUX47f9lAs/8A1FdBoA9VoAKACgAoAKACgAoAKACgAoAKACgAoAKACgAoA8q/aW/5J1pH/ZQPAn/qVaXQB6rQAUAFABQAUAFABQAUAFABQAUAFABQAUAFABQAUAFABQAUAFABQAUAFABQAUAFABQAUAFABQAUAeVfBv8A5KL8dv8AsoFn/wCoroNAHqtABQAUAFABQAUAFABQAUAFABQAUAFABQAUAFABQAUAFABQAUAFABQAUAFABQAUAFABQAUAFAHFePvjD4I+Guq6ToXiU+IJ9S1u3u7uxs9E8M6nrU8kFs0CzytHYW8zRojXVupZwozKoGaAOf8A+Glvh1/0LnxV/wDDT+Kv/ldQAf8ADS3w6/6Fz4q/+Gn8Vf8AyuoAP+Glvh1/0LnxV/8ADT+Kv/ldQAf8NLfDr/oXPir/AOGn8Vf/ACuoAP8Ahpb4df8AQufFX/w0/ir/AOV1AB/w0t8Ov+hc+Kv/AIafxV/8rqAD/hpb4df9C58Vf/DT+Kv/AJXUAfJPxc/4Kb3n7PHx/m8JeLPCOueJfh7rlpBqunyXXhu/0DXNLVy6SxeRfwwC8jEkLlGCoMPtMrMjCgD6V/Zb8c6N8StU+MPjnw/a6rb6frHjiyuYI9T06axuVX/hF9CHzwzKrryDg42suGUsrKxAPdqACgAoAKACgAoAKACgAoAKACgAoAKACgDyr4N/8lF+O3/ZQLP/ANRXQaAPVaACgAoAKACgAoAKACgDyr4yf8lF+BP/AGUC8/8AUV16gD1WgAoAKACgAoAKACgAoAKACgAoAKACgAoAKACgAoAKACgAoA8q+Df/ACUX47f9lAs//UV0GgD1WgAoAKACgAoAKACgAoAKACgAoAKACgAoAKACgAoAKACgDyr4N/8AJRfjt/2UCz/9RXQaAPVaACgAoAKACgAoAKACgDyr4yf8lF+BP/ZQLz/1FdeoA9VoAKACgAoAKACgAoAKACgAoAKACgAoAKAKWt6JoviXSLzw/wCI9IstV0vUIWt7yyvbdJ7e4iYYaOSNwVdSOCCCDUzhGorTV1o/mndfc9V5lRnKDvF2/wCDo/vWhl+Efh18Pvh/ok3hrwH4F8PeG9IuJHmm0/SNMgs7aSR1Cs7RRKqliqqCSMkADtVVf38PZVfeja1nqrO91bs7vTzZNP8AdT9pT0lo7rR3Wzv5dDh7Dwx8JPAXjKw+AvhT4M+ENJ0Lxx4e1vXNTh0/Sra1tJxZTabbNDNaxxBJ/NXUuWY8CHbhg3y1zyajG+kXdeT0d12d0td9F2QQ/dz9pDSW11vbXr8397PSL3w74f1O+0zU9S0LT7u80WR5tNuJ7VJJbKR42jd4WIzGxjZkJUglWI6Eikm1JzW7TV+tm02vRtJtd0n0RKilT9kl7ujt0uttNtOnboS2OjaRpdxfXmmaVZ2k+qXAur6WCBY3upxGkYklKgF38uONNzZO1FHQAUlpFQWyvZerbf3ttvu22U/elzPeyXyWy9Fd2LlABQAUAFABQAUAFABQAUAFABQAUAFAHlX7S3/JOtI/7KB4E/8AUq0ugD1WgAoAKACgAoAKACgAoAKACgAoAKACgAoAKACgAoA8q+Df/JRfjt/2UCz/APUV0GgD1WgAoAKACgAoAKACgAoAKACgAoAKACgAoAKAPKvEf/J0/wAPP+yf+Mv/AE4+HKAPVaACgAoAKACgAoAKACgAoAKACgAoAKACgAoA8q/aW/5J1pH/AGUDwJ/6lWl0Aeq0AFABQAUAFABQAUAFABQAUAFABQAUAFABQAUAeVfsnf8AJrHwb/7J/wCHv/TdBQB6rQAUAFABQAUAFABQAUAFABQAUAFABQAUAFAHlXwb/wCSi/Hb/soFn/6iug0Aeq0AFABQAUAFABQAUAFABQAUAFABQAUAFABQAUAeVftLf8k60j/soHgT/wBSrS6APVaACgAoAKACgAoAKACgAoAKACgAoAKACgAoAKACgAoAKACgAoAKACgAoAKACgAoAKACgAoAKACgDyr4N/8AJRfjt/2UCz/9RXQaAPVaACgAoAKACgAoAKACgAoAKACgAoAKACgAoAKACgAoAKACgAoAKACgAoAKACgAoAKACgAoAKAPKvEf/J0/w8/7J/4y/wDTj4coA9VoAKACgAoAKACgAoA8vtP2bfhCnxY1H446z4Xi17xvfvGYdV1Y/aTp0USBIorONv3duFA+8ih2LMWZixoAi+Df/JRfjt/2UCz/APUV0GgD1WgDnfG3xH+Hnw1sLfVfiN488O+FbK7m+zW9zreqQWMUs20t5aPMyhmwpO0HOAT2oj79SNGOspbLq9lot3q0vmu5XK+VztouvT+tH9x0KsrqHRgysMgg5BFNpp2ZnGUZxUou6YtIoKACgCnqusaRoNk2p65qlnp1mjxxtcXc6wxh3cIilmIGWdlUDuWAHJov70Y9ZNJLu3oku7b0S6h0cuiTb8kldt+SSu30WpcoAKACgCrNqmmW+o22kXGo2sV9eRyy21q8yrNMke3zGRCdzBd6biBgb1z1FC1bS3Sv8tr+l9Aei5nte3zs3b1sm7dk+xaoAp6VrOka7atfaJqtnqFsk81s01rOsqLNFI0csZZSQGSRHRl6qysDggijopdGk15p6prya1T6g/dk4Pdbrt11+TTLlAHlXwb/AOSi/Hb/ALKBZ/8AqK6DQB6rQAUAFABQAUAFABQAUAeVfGT/AJKL8Cf+ygXn/qK69QB6rQAUAFABQAUAFABQAUAFABQAUAFABQAUAFABQAUAFABQAUAeVfBv/kovx2/7KBZ/+oroNAHqtABQAUAFABQAUAFABQAUAFABQAUAFABQAUAFABQAUAFAHlXwb/5KL8dv+ygWf/qK6DQB6rQAUAFABQAUAFABQAUAeVfGT/kovwJ/7KBef+orr1AHqtABQAUAFABQAUAFABQAUAFABQAUAFABQAUAFAHlXiP/AJOn+Hn/AGT/AMZf+nHw5QB6rQAUAFABQAUAFABQAUAFABQAUAFABQAUAFAHlX7S3/JOtI/7KB4E/wDUq0ugD1WgAoAKACgAoAKACgAoAKACgAoAKACgAoAKACgAoA8q+Df/ACUX47f9lAs//UV0GgD1WgAoAKACgAoAKACgAoAKACgAoAKACgAoAKAPKvEf/J0/w8/7J/4y/wDTj4coA9VoAKACgAoAKACgAoAKACgAoAKACgAoAKACgDyr9pb/AJJ1pH/ZQPAn/qVaXQB6rQAUAFABQAUAFABQAUAFABQAUAFABQAUAFABQB5V+yd/yax8G/8Asn/h7/03QUAeq0AFABQAUAFABQAUAFABQAUAFABQAUAFABQB5V8G/wDkovx2/wCygWf/AKiug0Aeq0AFABQAUAFABQAUAFABQAUAFABQAUAFABQAUAeVftLf8k60j/soHgT/ANSrS6APVaACgAoAKACgAoAKACgAoAKACgAoAKACgAoAKACgAoAKACgAoAKACgAoAKACgAoAKACgAoAKACgDyr4N/wDJRfjt/wBlAs//AFFdBoA9VoAKACgAoAKACgAoAKACgAoAKACgAoAKACgAoAKACgAoAKACgAoAKACgAoAKACgAoAKACgAoA8q8R/8AJ0/w8/7J/wCMv/Tj4coA9VoAKACgAoAKACgAoAKAPKvg3/yUX47f9lAs/wD1FdBoA9VoA8j+Pvi74e+F7BYPEPxB8D+AvEmrabd2Gk+I/F+mLNZx27vF9pt1lea3RncCNvI88FvLDlJFiYDjxVNYilUwyfxxtJL4pRtJLl0d2m91GfLzK8ffjfpoVHQlCtJNqMrrspLZu211dLWLkrqL0dnfDC58dab+zv4EXwL4Gs5NXtdD061XSfE+u3Nh5UMcKpmS5WzmlL4VThrdSc8hDxXrZlVqVsU63LZzfNJN6x5lzOOnMnKMnyvW2jd318/B0qdGk6SlzKLcYySVpqMmlJJO0YyS5oqN0k1GPu6rH/ad1+fSPh14dn8QeNdI8HNcatbjUY7rxVf6Dp14Rbys1m+u2kQmsV8zbIk2xPNMCwlQJitcNV044mKTvH3rXfI32as2pSSu/Z3d1zSX8PmXXR5nhpucbSairpc3K+aLfZ8rScOeytzLq0n4h8RPiN4il+FPwiu7rxVcaH4P1C01pL/VvEPxNvvD6z3cG1NP269Z2rTXcbxfaprcyRr9rjjikkLP8r1inOOJd3yz9jGUVy2lzvkcm6STjKpDROlteU+WDUfcMIk6U1BczVZxf2o8l6n23Zxp8yglO6a92Dl7zbTxtqvxI1Hw5468WeJviP4ng8QeBvgz4f8AE9muiazqGmWDa0y6k8l29qBA0gc20e6G4iCkZV4sgBe2UIUsW6kV/wAxcIWeqUX7Dmha7TT5mrvmtvFxcp80YOlDFQw2Hu+SpTq6395pO0Jc1k+ZRd20knLVppRSn/aO1/Q73XfFVn8RfiJrOj+JIfEPhWLwZ4eg1y4ht9T0ozWEks405WEN2DcverLO0btCIUwybVJ5cIl9cw6p+9P6zDnT15YqpFR/wx5VGakviquVPmesFz1KrqZbKpPSMsLN3Wl6jjV5l/eduVOHvKMH7S0W3I+2JSRE5BwQprjx8pQwlWUXZqMvyZ0x+JHwn+z58TkPgPR/EukfGTx/4z1T/hWuq6r8QLe21V9Wv9Nu4lhNk8Nrdb4rS7wZ1hTYi3CqZZBLt8yu/GcsIVf+fXLTbkmlapJrmSk2uWLTm6i5kqCjFLkubyg55iqaSVT6xViou6i6Sc1rFdE1S5WlzS5pcrktFB4Q+LGrS2PxI0jwl8QGm8L29l4Uvbi/0j4k3njJ7DTrjU54dYuxqNwFks5kslRpUhdkt9vmxsCS1CjB04RxLUYqtaTV1HllTXIlN2k6c6sHHnkotLnu42bXLGbk4zwycqkqVVxTS5nOPI43pq8VUSm3yK6m3GLTVr9H4qv9Ovdb8JyfAD4m+I/GHh62t/Ev23Ul1i41a9XTs6U17DpGpS73uZFUuUkMs5WQyxK6OirFj8NTmxXu0vZ+817snH22jdrNRTspSSU3Si3C82plyTdJxw7TqOrDlV04qXsK1l71480rfDJ8sZSUpx5LxlW1fx94lm/aC03TvCnxI0tLH7d4YTwXDffETV/O1jw9Lbwtcyx6RFbXEWriXfeq19NLviaJXd41i3tvhKc6lepTxC95zqqol9lKn7qS91U0vdqKUWlKbdPm3prLFuEMJGVK/LyJpu6/e+1krOTvKT0hGdNpuMHdKLk5L2P9jXTNC0P4b+JdE0jVLy6ubDx74og1CC81i4v57SUarceXG/nyO8TNAYJSvG/zfNILSs7KMufBYVrb2VP71FKSv/dleNvs25dLWWuL/wCRliW93KL+ThFppdnrZ9UrbJJe81mSfmv+0/8AtpfGr9l/xb8aoPhv8Eru6g1PxxatL4w1ONp9M06X/hHNFiWEpCcGZ1VZU8yRBiRMo5DogB1X/BPL41fFjxZ8KdZ+Lvizwd8Svi74o8XaxImo6rYavoCWemxW2Vh0+K0uNWh+zbfMknIFtblvta/K6CORgD6p/wCFyfEX/o074q/+DLwr/wDLmgA/4XJ8Rf8Ao074q/8Agy8K/wDy5oAP+FyfEX/o074q/wDgy8K//LmgA/4XJ8Rf+jTvir/4MvCv/wAuaAD/AIXJ8Rf+jTvir/4MvCv/AMuaAD/hcnxF/wCjTvir/wCDLwr/APLmgA/4XJ8Rf+jTvir/AODLwr/8uaAOK8f+L/i14q8V/DXXdP8A2VviVHb+DvFE+t3yzap4XDyQPoup2IWIDVyC/m30TEMVGxXOcgKwB2v/AAuT4i/9GnfFX/wZeFf/AJc0AH/C5PiL/wBGnfFX/wAGXhX/AOXNAB/wuT4i/wDRp3xV/wDBl4V/+XNAB/wuT4i/9GnfFX/wZeFf/lzQAf8AC5PiL/0ad8Vf/Bl4V/8AlzQAf8Lk+Iv/AEad8Vf/AAZeFf8A5c0AH/C5PiL/ANGnfFX/AMGXhX/5c0AH/C5PiL/0ad8Vf/Bl4V/+XNAB/wALk+Iv/Rp3xV/8GXhX/wCXNAB/wuT4i/8ARp3xV/8ABl4V/wDlzQAf8Lk+Iv8A0ad8Vf8AwZeFf/lzQAf8Lk+Iv/Rp3xV/8GXhX/5c0AH/AAuT4i/9GnfFX/wZeFf/AJc0AH/C5PiL/wBGnfFX/wAGXhX/AOXNAB/wuT4i/wDRp3xV/wDBl4V/+XNAB/wuT4i/9GnfFX/wZeFf/lzQAf8AC5PiL/0ad8Vf/Bl4V/8AlzQAf8Lk+Iv/AEad8Vf/AAZeFf8A5c0AH/C5PiL/ANGnfFX/AMGXhX/5c0AH/C5PiL/0ad8Vf/Bl4V/+XNAHFeAPF/xa8K+K/iVruofsrfEqS38Y+KINbsVh1TwuXjgTRdMsSsoOrgB/NsZWAUsNjIc5JVQDtf8AhcnxF/6NO+Kv/gy8K/8Ay5oAP+FyfEX/AKNO+Kv/AIMvCv8A8uaAD/hcnxF/6NO+Kv8A4MvCv/y5oAP+FyfEX/o074q/+DLwr/8ALmgA/wCFyfEX/o074q/+DLwr/wDLmgA/4XJ8Rf8Ao074q/8Agy8K/wDy5oAP+FyfEX/o074q/wDgy8K//LmgA/4XJ8Rf+jTvir/4MvCv/wAuaAD/AIXJ8Rf+jTvir/4MvCv/AMuaAD/hcnxF/wCjTvir/wCDLwr/APLmgA/4XJ8Rf+jTvir/AODLwr/8uaAD/hcnxF/6NO+Kv/gy8K//AC5oAP8AhcnxF/6NO+Kv/gy8K/8Ay5oAP+FyfEX/AKNO+Kv/AIMvCv8A8uaAD/hcnxF/6NO+Kv8A4MvCv/y5oAP+FyfEX/o074q/+DLwr/8ALmgA/wCFyfEX/o074q/+DLwr/wDLmgA/4XJ8Rf8Ao074q/8Agy8K/wDy5oAP+FyfEX/o074q/wDgy8K//LmgDivAHi/4teFfFfxK13UP2VviVJb+MfFEGt2Kw6p4XLxwJoumWJWUHVwA/m2MrAKWGxkOckqoB2v/AAuT4i/9GnfFX/wZeFf/AJc0AH/C5PiL/wBGnfFX/wAGXhX/AOXNAB/wuT4i/wDRp3xV/wDBl4V/+XNAB/wuT4i/9GnfFX/wZeFf/lzQAf8AC5PiL/0ad8Vf/Bl4V/8AlzQAf8Lk+Iv/AEad8Vf/AAZeFf8A5c0AH/C5PiL/ANGnfFX/AMGXhX/5c0AH/C5PiL/0ad8Vf/Bl4V/+XNAHFeP/ABf8WvFXiv4a67p/7K3xKjt/B3iifW75ZtU8Lh5IH0XU7ELEBq5Bfzb6JiGKjYrnOQFYA7X/AIXJ8Rf+jTvir/4MvCv/AMuaAD/hcnxF/wCjTvir/wCDLwr/APLmgA/4XJ8Rf+jTvir/AODLwr/8uaAD/hcnxF/6NO+Kv/gy8K//AC5oAP8AhcnxF/6NO+Kv/gy8K/8Ay5oAP+FyfEX/AKNO+Kv/AIMvCv8A8uaAD/hcnxF/6NO+Kv8A4MvCv/y5oAP+FyfEX/o074q/+DLwr/8ALmgA/wCFyfEX/o074q/+DLwr/wDLmgA/4XJ8Rf8Ao074q/8Agy8K/wDy5oAP+FyfEX/o074q/wDgy8K//LmgA/4XJ8Rf+jTvir/4MvCv/wAuaAD/AIXJ8Rf+jTvir/4MvCv/AMuaAD/hcnxF/wCjTvir/wCDLwr/APLmgA/4XJ8Rf+jTvir/AODLwr/8uaAD/hcnxF/6NO+Kv/gy8K//AC5oA4rVvF/xav8A40eFfiND+yt8Shpuh+F9f0S4ibVPC/ntPfXekzRMi/2vtKBdPmDEsCC0eA2SVAO1/wCFyfEX/o074q/+DLwr/wDLmgA/4XJ8Rf8Ao074q/8Agy8K/wDy5oAP+FyfEX/o074q/wDgy8K//LmgA/4XJ8Rf+jTvir/4MvCv/wAuaAD/AIXJ8Rf+jTvir/4MvCv/AMuaAD/hcnxF/wCjTvir/wCDLwr/APLmgA/4XJ8Rf+jTvir/AODLwr/8uaAD/hcnxF/6NO+Kv/gy8K//AC5oAP8AhcnxF/6NO+Kv/gy8K/8Ay5oAP+FyfEX/AKNO+Kv/AIMvCv8A8uaAD/hcnxF/6NO+Kv8A4MvCv/y5oAP+FyfEX/o074q/+DLwr/8ALmgA/wCFyfEX/o074q/+DLwr/wDLmgA/4XJ8Rf8Ao074q/8Agy8K/wDy5oAP+FyfEX/o074q/wDgy8K//LmgDivi94v+LXj/AMKWGhaN+yt8Sobi18UeGtbdrnVPC6oYNP1qyvplBXV2O9oraRUGMFyoJUEsADtf+FyfEX/o074q/wDgy8K//LmgA/4XJ8Rf+jTvir/4MvCv/wAuaAD/AIXJ8Rf+jTvir/4MvCv/AMuaAD/hcnxF/wCjTvir/wCDLwr/APLmgA/4XJ8Rf+jTvir/AODLwr/8uaAD/hcnxF/6NO+Kv/gy8K//AC5oAP8AhcnxF/6NO+Kv/gy8K/8Ay5oAP+FyfEX/AKNO+Kv/AIMvCv8A8uaAD/hcnxF/6NO+Kv8A4MvCv/y5oAP+FyfEX/o074q/+DLwr/8ALmgA/wCFyfEX/o074q/+DLwr/wDLmgA/4XJ8Rf8Ao074q/8Agy8K/wDy5oAP+FyfEX/o074q/wDgy8K//LmgA/4XJ8Rf+jTvir/4MvCv/wAuaAD/AIXJ8Rf+jTvir/4MvCv/AMuaAD/hcnxF/wCjTvir/wCDLwr/APLmgA/4XJ8Rf+jTvir/AODLwr/8uaAOK8AeL/i14V8V/ErXdQ/ZW+JUlv4x8UQa3YrDqnhcvHAmi6ZYlZQdXAD+bYysApYbGQ5ySqgHa/8AC5PiL/0ad8Vf/Bl4V/8AlzQAf8Lk+Iv/AEad8Vf/AAZeFf8A5c0AH/C5PiL/ANGnfFX/AMGXhX/5c0AH/C5PiL/0ad8Vf/Bl4V/+XNAB/wALk+Iv/Rp3xV/8GXhX/wCXNAB/wuT4i/8ARp3xV/8ABl4V/wDlzQAf8Lk+Iv8A0ad8Vf8AwZeFf/lzQAf8Lk+Iv/Rp3xV/8GXhX/5c0AH/AAuT4i/9GnfFX/wZeFf/AJc0AH/C5PiL/wBGnfFX/wAGXhX/AOXNAB/wuT4i/wDRp3xV/wDBl4V/+XNAB/wuT4i/9GnfFX/wZeFf/lzQAf8AC5PiL/0ad8Vf/Bl4V/8AlzQAf8Lk+Iv/AEad8Vf/AAZeFf8A5c0AH/C5PiL/ANGnfFX/AMGXhX/5c0AcVq3i/wCLV/8AGjwr8Rof2VviUNN0Pwvr+iXETap4X89p7670maJkX+19pQLp8wYlgQWjwGySoB2v/C5PiL/0ad8Vf/Bl4V/+XNAB/wALk+Iv/Rp3xV/8GXhX/wCXNAB/wuT4i/8ARp3xV/8ABl4V/wDlzQAf8Lk+Iv8A0ad8Vf8AwZeFf/lzQAf8Lk+Iv/Rp3xV/8GXhX/5c0AH/AAuT4i/9GnfFX/wZeFf/AJc0AH/C5PiL/wBGnfFX/wAGXhX/AOXNAB/wuT4i/wDRp3xV/wDBl4V/+XNAB/wuT4i/9GnfFX/wZeFf/lzQAf8AC5PiL/0ad8Vf/Bl4V/8AlzQAf8Lk+Iv/AEad8Vf/AAZeFf8A5c0AH/C5PiL/ANGnfFX/AMGXhX/5c0AH/C5PiL/0ad8Vf/Bl4V/+XNAB/wALk+Iv/Rp3xV/8GXhX/wCXNAB/wuT4i/8ARp3xV/8ABl4V/wDlzQBxXxe8X/Frx/4UsNC0b9lb4lQ3Fr4o8Na27XOqeF1QwafrVlfTKCursd7RW0ioMYLlQSoJYAHa/wDC5PiL/wBGnfFX/wAGXhX/AOXNAB/wuT4i/wDRp3xV/wDBl4V/+XNAB/wuT4i/9GnfFX/wZeFf/lzQAf8AC5PiL/0ad8Vf/Bl4V/8AlzQAf8Lk+Iv/AEad8Vf/AAZeFf8A5c0AH/C5PiL/ANGnfFX/AMGXhX/5c0AH/C5PiL/0ad8Vf/Bl4V/+XNAB/wALk+Iv/Rp3xV/8GXhX/wCXNAB/wuT4i/8ARp3xV/8ABl4V/wDlzQAf8Lk+Iv8A0ad8Vf8AwZeFf/lzQAf8Lk+Iv/Rp3xV/8GXhX/5c0AH/AAuT4i/9GnfFX/wZeFf/AJc0AH/C5PiL/wBGnfFX/wAGXhX/AOXNAB/wuT4i/wDRp3xV/wDBl4V/+XNAB/wuT4i/9GnfFX/wZeFf/lzQAf8AC5PiL/0ad8Vf/Bl4V/8AlzQBxXwQ8X/Fr4a/BfwD8Odd/ZW+JU+peFfC+laJeS2mqeF2gkntrSOGRo2bV1YoWQkEqpxjIHSgDtf+FyfEX/o074q/+DLwr/8ALmgA/wCFyfEX/o074q/+DLwr/wDLmgA/4XJ8Rf8Ao074q/8Agy8K/wDy5oAP+FyfEX/o074q/wDgy8K//LmgA/4XJ8Rf+jTvir/4MvCv/wAuaAD/AIXJ8Rf+jTvir/4MvCv/AMuaAD/hcnxF/wCjTvir/wCDLwr/APLmgA/4XJ8Rf+jTvir/AODLwr/8uaAD/hcnxF/6NO+Kv/gy8K//AC5oAP8AhcnxF/6NO+Kv/gy8K/8Ay5oAP+FyfEX/AKNO+Kv/AIMvCv8A8uaAD/hcnxF/6NO+Kv8A4MvCv/y5oAP+FyfEX/o074q/+DLwr/8ALmgA/wCFyfEX/o074q/+DLwr/wDLmgA/4XJ8Rf8Ao074q/8Agy8K/wDy5oA4rwB4v+LXhXxX8Std1D9lb4lSW/jHxRBrdisOqeFy8cCaLpliVlB1cAP5tjKwClhsZDnJKqAdr/wuT4i/9GnfFX/wZeFf/lzQAf8AC5PiL/0ad8Vf/Bl4V/8AlzQAf8Lk+Iv/AEad8Vf/AAZeFf8A5c0AH/C5PiL/ANGnfFX/AMGXhX/5c0AH/C5PiL/0ad8Vf/Bl4V/+XNAB/wALk+Iv/Rp3xV/8GXhX/wCXNAB/wuT4i/8ARp3xV/8ABl4V/wDlzQAf8Lk+Iv8A0ad8Vf8AwZeFf/lzQAf8Lk+Iv/Rp3xV/8GXhX/5c0AH/AAuT4i/9GnfFX/wZeFf/AJc0AH/C5PiL/wBGnfFX/wAGXhX/AOXNAB/wuT4i/wDRp3xV/wDBl4V/+XNAB/wuT4i/9GnfFX/wZeFf/lzQAf8AC5PiL/0ad8Vf/Bl4V/8AlzQAf8Lk+Iv/AEad8Vf/AAZeFf8A5c0AH/C5PiL/ANGnfFX/AMGXhX/5c0Acp8SPEXxR+KGk6J4Ssv2bPiBon/FYeFtUuNR1TUvDv2W1tbHXLK9uJHFvqkspxDbSYCRsxbAxzQB9AUAFABQAUAFABQAUAFABQAUAFABQAUAFABQAUAFABQAUAFABQAUAFABQAUAFABQAUAFABQAUAFAHlXwb/wCSi/Hb/soFn/6iug0Aeq0AFABQAUAFABQAUAFABQAUAFABQAUAFABQAUAFABQAUAFABQAUAFABQAUAFABQAUAFABQAUAeVeI/+Tp/h5/2T/wAZf+nHw5QB6rQAUAFABQAUAFABQAUAeVfBv/kovx2/7KBZ/wDqK6DQB6rQAUAFABQAUAFADXQSIyMSAwIO1iD+BHIqZxU4uL6/L8VqvkNPld0eaWH7PHgHTtQt9Tt9f+JjzW0yTolx8T/Es8LMrAgPFJftHIuRyjKVI4IIOKbinFxkrpq2uuj06in+8vfr20+61rfI7bwj4T8P+BPC+l+DPCmn/YdH0W1jsrG2815fKhQYVd8hZ2wB1Yk+9aVKkqsuabu9PwVl+APWUpveTcn6ybk3822+3Y16gAoAKACgAoA8l+Etra33jv4+WN9bRXFvcePLWKaGVA6SI3hTQQysp4IIJBB4IoA2/hd8Cfhf8Fb7xFc/C3w4PDln4nuIr290mynkXTI7pFZTPb2mfKtndCiv5SqGEMWR8oNAHf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AJKL8dv+ygWf/qK6DQB6rQAUAFABQAUAFABQAUAFABQAUAFABQAUAFABQAUAFABQAUAFABQAUAFABQAUAFABQAUAFABQB5V8S/C/xT/4Wn4Q+Jnwz0Hwprf9ieH9e0K9std1+50r/j+udLmjlikhsrrft/s51ZWVf9YpBOCKAD/hI/2p/wDojfwq/wDDl6j/APKKgA/4SP8Aan/6I38Kv/Dl6j/8oqAD/hI/2p/+iN/Cr/w5eo//ACioAP8AhI/2p/8Aojfwq/8ADl6j/wDKKgA/4SP9qf8A6I38Kv8Aw5eo/wDyioAP+Ej/AGp/+iN/Cr/w5eo//KKgA/4SP9qf/ojfwq/8OXqP/wAoqAD/AISP9qf/AKI38Kv/AA5eo/8AyioAyf2crnxVd+KPjZceNdG0rStaf4gW32mz0vU5NQtYseGNDCbLiSC3d8oFJzEuGJUbgAxAPa6ACgAoAKACgAoAKACgAoAKACgAoAKACgDyr4N/8lF+O3/ZQLP/ANRXQa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4N/wDJRfjt/wBlAs//AFFdBoA9VoAKACgAoAKACgAoAKACgAoAKACgAoAKACgAoAKACgAoAKACgAoAKACgAoAKACgAoAq6rqumaFpl3ret6jbafp+nwSXV3d3UqxQ28KKWeSR2IVVVQSWJAABJrOrVhRg6lR2S/r/hl1LhCVWShBXb0SXU84sf2mPg7e6Zrery65rOmW/h7R5PEF4NY8Mappkr6agO+6t4rq2jkuolwNzQLIAWQHBdc7VIyppuS1Uoxa+0pSdopx+JczuldK7UkvhdlCLqVI0oWblflaacXy2btL4XZNPR7NNaDYf2mfhC1rql5qOo+I9Ej0jSbnXbga94Q1jSXksbcKZ5oEvLWNrgRh03CEOw3rkfMMuMHJ2W94xt1vOXLHTezlpfZPdoml+/lFU9ebZ9Hpe19rtJtK92k2rpO3qKSJLGsqHKuoYHHUGon7l79CKdSNaCqQd01dejPK7D9pv4Wan4pm8FWdr4+bWrYRPPat8OfESGCOVnWKWRmsQqRu0UoWRiEby2wTg0oS9pTdWPwq9/lHmatvzWafL8TukldpGtSDpTVOe7dl2eqTaa0aTau72W7djrdF+JvgjxE/h2LRdaN2/iuwl1PSkS1m3S2sQTzJJAUzAFMsakS7CHYJjd8tXytycVrZKV001yytytSXuvmveNm+aKlKN4xk1nzrlUnpeTjqmnzK9009Vblad1o7J2bSc/j74geFvhl4bk8WeMby6t9OjuLa0zaafcX00k9xMkMMccFtHJLI7ySIoVEJywrNySnGG7k7JJN7Jye3ZJv5GkYOUZS6RTb1tZLd6mDpHx1+HmryafDv8AEuly6tfvpljFrnhLVtJe5uFtpbplRby2iLAQ28zFwNuV253EAubVOEqknpGMpPuox5eZ2305o+utr2dpinK9ls4ryvN8sVfbV/do3ZNEui/HL4VeI/h7o3xV0LxhBfeFfEF3a2GnajDBMwmuLm6W1iiKbPMRjO6xsHVdhzv2gEjaVGcasKLXvTV15rkc/T4U3+G+guZWqy/5983N5cu//AturNXTRW1P9oD4V6Zplnqn9t6lqA1DUNQ0y0tNJ0HUNSvp57GZ4LwpZ2sElw0cUqFHlEflgsnzfOm7BSUuVR15oKasr+5K1pPsndWvbXTc0lTlFzjLRwai7tbtcyS7vl1sruyb2TtqeGPi78O/GVzoVn4b8RreT+JNNu9W06MW0yNJbWssUNzvDoPJkjlnjjeKTbIrFlKgowXX2crytryqLbTTVp3cGmtJKSi2mm1bXZq+TklHmenvOGuj5o3bTW6as9zY0Pxd4e8SajrulaLqH2m68NX66ZqkflOn2e5NvFcBMsoD/up4mypI+bGcggSlzU41V8Mr2/7dk4v7pJr8VoXNezn7OW9lL5O9n87M88+G91F4f+OXxZ8H6juivfEeoaf4z04OpAubI6XY6bKUOMMY5tPw4BJXzoicB1yhHrdABQAUAFABQAUAFABQAUAFABQAUAFABQB5J+z5dReIpfiR8R9P3PpHjTxrLqGkzFSFubW106w0wTpkcxyPp0jo3RkZWBIYGgD1u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8q+Df/JRfjt/2UCz/APUV0GgD1WgAoAKACgAoAKACgAoAKACgAoAKACgAoAKACgAoAKACgAoAKACgAoAKACgAoAKACgDmPifpY1z4ceJ9Gbwenixb7Sbq3bQnvBaDU1eJlNsJjxEXBKhyQASDkdRjXsopyTaTi3y/EkpJuUbNPmj8UUmm2kk1ubYecqdRThJKS2b2vbS+j91vSWktL+7LZ/Jnj3T/ABV4x8B+NtI8CwfFDxlp5+HniCwji8beBpLLU9EmlhjFrZaddS2Vvc3pm2skoLXbObeFnlDYM3UozlVTlJWc6P7xWjJtVoN3jZLkUead3CKg0lZqTUKwPJhq1KC91KTvC94qPJNXUryXNFtQjabvGcrXSuegfGb4A62/wb8d6/qHjvx38R/FEfgTWdI0Kz1K208NbNdW481LeDTrO382WQxRL+8EjDbhNu5twmqeJjOK1lUo3l15I1oyfkldKUnb7Ku7IxyV2jh1V92MVfl2SlyOKvfW6TlFJv7Tum7NfSdkrJZW6OpVliQEEYIOBRVac5Nd2cWAjKGEpRkrNRj+SPKtLtNR0T9oj4j+ML/RtUGjnwV4dSK6hsJpluJILjVnmihCKTNKqyRkxoGf94nHzDOMKqoYKtKSbftW7JXbXsqS0XW7TXa6fZnfXi61XCxhb4aietkm5wtdvRX8+mpy3wU0PxX4M+I114h8ReDLu0sfijbS6papDZu3/CMypPLONNudu4Q+bHcNOzEiP7X9qUMd8K1tRp/VqMsDJpyhaXMndSv7soRfWNF2VLW8oSbjGKhIxxE1WqrFw+Ftwtrf+7U5Wk06qjeponFqnGXM7yOn/ak8NeIPFvwxsdE8M/2sl9J4u8MSi50q2Se5s449ZtHkuUR45E/dIrSEyIyAISwKgis6UW8ZQlflSc7vTT91UWt01q2o/Oy1sbOSWFxCau3Tkku7ttpZ6+Wph/ELwF4x0/WfhNbS+JPFXjttO8W6jeXmqajY2nnWsD6DqUSCT7BbQQpH5joisyAlpApYkqK58VedOuox1eHqx0v70nOm0v8AE0nZK11Ha92XS92jJOV71KLtpolON7eSs2272u9bWS8ftfhp8Q/B/wADPg3YaB4E1m4t9euPh+fFGlRWcgudG1Gxu7BpL6WE4ZEMEBin4yjQQsQB5rD2a1SP9s2v+756s4yvdJypVFKPZRk2pRtZe0dS95VUck1/smLqL45KrFrrNOTUGu7irLq5QcbNRpRT3NJ8PXfhfw/o+seJvDPxL8M3tt4l8biz8V+EtJn1DU9MW612aZIJdMFpc/aLW7hUSLLJbyxqYo2GxnikrzKUuWnRjdxfsKKel1LljaUJaPllBtNPR6zjzLWM+rFJ1cRiGrSj7RS3s01TglKOq5k/ehJJvdPlkk5U3+Evh58UfFfxD8Cal/bPi3wRDBovjFz4j0nw1p9hd38U+qae9tLf291ZzQW91dIrTyIYYZWdHbZF88S7UYuEKnPaL5KK5U043Uq2kXrtFxbjGTUXNxvKyZliJqUEo+8va3Td+a3sbO+2kZXpxbVnFRte6Z6n+zr4O8UeDdf+Ldr4o1bxBrL3vjSO6tdY1u0t4JtSh/sfTk81fs0EEDoro8e6OMDMRBywY04STwVGNrNe0utetWbTd2901LtrdaWFiE/rfMndezprpunO607X9ddTtviR8LdB+JNtYy3l7qGj65osklxomvaVMIb/AEuZ02O8TEMrKy/K8UivG44dWGKyA5tfCf7TtqPIs/jf8PbmFOFk1L4dXUtww/22g1eGMn/djUew6UAL/wAI5+1P/wBFk+FX/htNR/8Al7QAf8I5+1P/ANFk+FX/AIbTUf8A5e0AH/COftT/APRZPhV/4bTUf/l7QAf8I5+1P/0WT4Vf+G01H/5e0AH/AAjn7U//AEWT4Vf+G01H/wCXtAHKfEvV/wBqf4d+HLPX/wDhaHwq1D7X4g0LQvJ/4V3qMW3+0tVtbDzd39uNny/tXmbcfNs25XO4AHV/8I5+1P8A9Fk+FX/htNR/+XtAB/wjn7U//RZPhV/4bTUf/l7QAf8ACOftT/8ARZPhV/4bTUf/AJe0AH/COftT/wDRZPhV/wCG01H/AOXtAB/wjn7U/wD0WT4Vf+G01H/5e0AH/COftT/9Fk+FX/htNR/+XtAFTUPhB8T/AB7D/Y/xg+MVpqHh6XK3ujeFPD8mhRalEQQ0FzNJd3U5iYH5kiki3DhiVJUgHrGnafYaRp9tpOl2cNpZWUKW9tbwIEjhiRQqIqjhVAAAA4AFAFi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8q+Df8AyUX47f8AZQLP/wBRXQaAPVaACgAoAKACgAoAKACgAoAKACgAoAKACgAoAKACgAoAKACgAoAKACgAoAKACgAoAKACgAoAKAPNNU/Zj/Zs1vU7rWta/Z7+Gl/qN9O9zdXd14TsJZp5nYs8ju0RZmZiSWJJJOTSpRVFJU1ZLa2lvTsVOcqj5pu78z0iKKKCJIYY1jjjUKiKMKqjgAAdBVSk5tyk7tmcYxhFRirJbIzPFPhHwp450O48M+NvDGk+INHuyhuNP1Wyju7aUqwZd8UisjYYAjI4IB7VEoRm05K9tV5PbQ0jOUL8rtfT5HO+DPgZ8E/hzqza/wDD34PeCPC+pvC1u17o3h60sp2iYgtGZIo1YqSqkjODgelaKcoxcU9Hv5+pm4Rk02tVt5dPyO4qSgoAKACgAoAKACgAoAKACgAoAKAPKv2lv+SdaR/2UDwJ/wCpVpdAHq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wb/wCSi/Hb/soFn/6iug0Aeq0AFABQAUAFABQAUAFABQAUAFABQAUAFABQAUAFABQAUAFABQAUAFABQAUAFABQAUAFABQAUAFABQAUAFABQAUAFABQAUAFABQAUAFABQAUAFAHFfF7wVqvj/wpYaFo1xaQ3Fr4o8Na27XLsqGDT9asr6ZQVVjvaK2kVBjBcqCVBLAA7W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4N/8lF+O3/ZQLP/ANRXQaAPVaACgAoAKACgAoAKACgAoAKACgAoAKACgAoAKACgAoAKACgAoAKACgAoAKACgAoAKACgAoAKACgAoAKACgAoAKACgAoAKACgAoAKACgAoAKAPlH4fXXwRTxtcjxBeWKftAjxTrUTLGsr68yGS5+yJOIwZhpX2M2zIZMWgAhOQ4U1yr2n9n3y7+I6D5rf8/FFe0576cyrL3ObXSCp+7yp7S5Fin9e/h+0XL/175lyez635P4nJ9r23Pp7Q5z4af8ACp/tfwz/AOFZ/wBnf8LY8u4/4WZ9l/5DPl/2Zc/bv7dx+9z9v8jZ9p583y/L+XNa5p7H2GK+o/7r7Kpa1+Xp7O/T23fm/eW9vfXnM8N7Tnh9e/3nnhbvfnjz8v8A055Obl/5d29lb3vZGd8DvCWiatd/BT4M/EXwxZ+J/Dkvw4vNa02HWrJb60uLSdNKka3kEwZHeC5V9oP3Y3t8cqSPSxdONTMMVGSu6S5de3tF7OS8+VOm9XJ8jnJ/vFfBTlTw0JRdlUrX+fJX516NtT1svfcYq0D3H9kX4bfDvwV8KrLV/BvgHw5oN/qst5Hf3WmaVBazXaxXtwsQleNQ0gQcKGJwOmK5KU5PB4ZN6OjQk/OTowbk+7bbbe7bZUox+s13bWNWtFeSVWSSXZJJK21kux7jUlh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5V8G/8Akovx2/7KBZ/+oroNAHqtABQAUAFABQAUAFABQAUAFABQAUAFABQAUAFABQAUAFABQAUAFABQAUAFABQAUAFABQAUAFABQAUAFABQAUAFABQAUAFABQAUAFABQAUAFABQB5/8cPFOu+D/AAXpureHL77Jd3HjDwnpcknlJJutb3X7C0uY8OCBvgnlTONy7sqQwBAB6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5V8G/+Si/Hb/soFn/AOoroNAHqtABQAUAFABQAUAFABQAUAFABQAUAFABQAUAFABQAUAFABQAUAFABQAUAFABQAUAFABQAUAFABQAUAFABQAUAFABQAUAFABQAUAFABQAUAFABQB8h/tlftXfDH4Y6hZ/Cf4m/wBp+HbxfEXg3xPp2pSWclxY6jp1r4hsbi7ZHhDMksMdrcs8bKMqiFSxdVoA99+B/wAYdK+PHgG3+JvhvQdU03QNTuJk0l9TjWKe9t43Mf2nygT5aO6ybATlkCsQN2AAd/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wb/5KL8dv+ygWf/qK6DQB6rQAUAFABQAUAFABQAUAFABQAUAFABQAUAFABQAUAFABQAUAFABQAUAFABQAUAFABQAUAFABQAUAFABQAUAFABQAUAFABQBznjz4heEPhpoLeI/GWrrY2vmLBCixvNcXU7fcgt4Iw0k8rY+WONWY9hQBxi/GvxrcjztL/Zd+K15bNzHOZfD9rvHr5V1qkUy/R0U+1AC/8Lk+Iv8A0ad8Vf8AwZeFf/lzQAf8Lk+Iv/Rp3xV/8GXhX/5c0AH/AAuT4i/9GnfFX/wZeFf/AJc0AH/C5PiL/wBGnfFX/wAGXhX/AOXNAB/wuT4i/wDRp3xV/wDBl4V/+XNAHzd+298IPF/7X3grw7obfswfE7SdZ8Pa3BdQajJf+FiyWEkiJfQr/wATdvmaIB0GMGSGJSVVmYAH0B4c+Ifizwj4e0zwp4c/Y++KFjpOjWcNhY2sWo+FgkFvEgSNF/4nPQKoH4UAaP8AwuT4i/8ARp3xV/8ABl4V/wDlzQAf8Lk+Iv8A0ad8Vf8AwZeFf/lzQAf8Lk+Iv/Rp3xV/8GXhX/5c0AH/AAuT4i/9GnfFX/wZeFf/AJc0AH/C5PiL/wBGnfFX/wAGXhX/AOXNADP+GhtN0W6tofih8NfGvw6tbyZbeLUvEENjLp4lb7qy3VhdXMNvk8BpmRSSFzkgEA9XVldQysCpGQQeCKAF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g3/AMlF+O3/AGUCz/8AUV0GgD1WgAoAKACgAoAKACgAoAKACgAoAKACgAoAKACgAoAKACgAoAKACgAoAKACgAoAKACgAoAKACgAoAKACgAoAKACgAoAKACgDx/whp8Pjn4/eOvGGuD7T/wrm4tvCmgQSKGjspZ9Ntb+8uowRkSypfW8JfORHDtGA77gD2CgAoAKACgAoAKACgAoAKACgAoAKACgCvqOnafq+n3Ok6tY297Y3sL29zbXESyRTxOpV43RgQyspIIIwQSDQB5f+zz9q0XTfGPwvmvri8tfh14ok8P6bLcPvlGnyWNnf2sLN1byYb+OAE5JWFcknJIB6x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kovx2/7KBZ/wDqK6DQB6rQAUAFABQAUAFABQAUAFABQAUAFABQAUAFABQAUAFABQAUAFABQAUAFABQAUAFABQAUAFABQB5/wDEP4ty+BvFWg+CtI+GvivxnrXiDT9R1SG20KTTY/ItbKS0jmkle+u7ZPv39uFClmOWOABmgDK/4XJ8Rf8Ao074q/8Agy8K/wDy5oAP+FyfEX/o074q/wDgy8K//LmgA/4XJ8Rf+jTvir/4MvCv/wAuaAD/AIXJ8Rf+jTvir/4MvCv/AMuaAD/hcnxF/wCjTvir/wCDLwr/APLmgA/4XJ8Rf+jTvir/AODLwr/8uaAD/hcnxF/6NO+Kv/gy8K//AC5oAP8AhcnxF/6NO+Kv/gy8K/8Ay5oA4j9k74teHfif46+PgsLO70nV7Lx/AdQ0W/mtZLux2aHptj+8NrNNCcz6fdKNkrf6sg4OQAD6MoAKACgAoAKACgAoAKACgAoAKACgAoAKAPKvg3/yUX47f9lAs/8A1FdBoA9V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g3/AMlF+O3/AGUCz/8AUV0GgD1WgAoAKACgAoAKACgAoAKACgAoAKACgAoAKACgAoAKACgAoAKACgAoAKACgAoAKACgAoAKACgDyrxH/wAnT/Dz/sn/AIy/9OPhygD1WgAoAKACgAoAKACgDmfiWfHh8Ba5D8L4rBvFlxZvb6PJqEvl2tvdSDYk8xCsTHGW8xlVSzBCoBJoA+Bf2L/2N/jD+zx+0B4q8aeHvihZeKrXSNdTwn4z066hktnvoLnStP1H7ZbyM7h5Ip75RiTaWjhkIYNLsAB9qfEX46aX8PtWvdKj8DeLPE39iaams6/caHBayR6NYuZAk0wnnieUkQTsIrdZpdsROz5k35qrBKVSo+WnFqLm/hTsm72u7RjKMpO1opptmipSk4wp+9OV2or4mtk9bJXd4xu1zNSSvyytQ8U/tA3HhXXNI06f4LePL/TPEGqWmk6TrdlPor2t9JcDcjxxNqC3ZRUDyOTACqRSORtUmuinSnLEfVai5J3kmn0UL8zdr2Vlfvqo25monPKrF4Z4ql78FGMtOvM4pJJ21cpKPr1tqet1maGDe+PfA2neKLPwPqHjTQrXxHqCGSz0ebUYUvbhArsWjgLeY42xSHIB4Rj/AAnCUk1Jp6RTb8krXb7Jc0b325l3QSXJFSlonZfN6L72ml3KmgfFX4X+KvDepeMfC/xI8LaxoGjGVdR1Ww1i3uLOzMSCSUTTI5SPYhDNuIwpBOBTqP2UFVnpF7N6J620fXXT10KUJOs8Ol7605et9rW33VilcfHD4K2ng+0+IV18X/BMPhW/uTZ2uuSeILRdPuLgbsxR3Bk8t3+R/lDE/I3HBquSSqQpW96fwrq/Rbv5Ew/eKThry726bb9t1v3Xc018e+HB4yk8DXF/aW+o/Zra4t1l1C1DXZmFwypFCJTPuCWkz5aNVZVYoz7JAihFzUmvstpr0UW35L34rWzTaurOLalJKMJ30mrp9N0vne+lrrvZ2INU+K3wu0O90zTda+JPhbT7zWr+XS9Nt7rWLeKS9vY5BHJbQqzgySrIyo0a5YMwBGTilT/fSUKeravZa6K936aPXbR9ipp04ynPRRtdvZXXMr9rx1V91rsdVQI5nS/if8Ndc8TzeCNF+IfhnUPEVtHNLNpFrq1vLexpFKYpWaBXMgCSq0bEjCsCpwRiiH72LlDVK12ul0mr+qaa7pprcKn7mSjU0b2T0vpfT5a+movhz4mfDfxjrOreHPCPxB8Na5q2guYtVsNN1aC5uLBwxUrPHG5aI7lZcOBypHUVMZRlReIT9xfa6a3a122TfyYTXs6nsp6S7Pfp0+a+9GLZfHb4V64NGl8G+M9I8WW2s64PDyXXh/Uba/htrz7NLcbZnjkITEcJyOWyy8YORaTcop6KSk0+loq719B1F7JVOfRw5brquaagtP8AE+vRPqrF+X4yfCGGPQpZvir4PjTxTcvZ6Eza5agarcJII3itTv8A37rIyoVTcQxAIycUQTqTVOGsmlJJbuLV1K3ZrVPa2op/u4znPRQdpPpFq+j7PR6PXRkHgH4yeAfiV4n8a+EPCetW93qfgHVl0fWIUuYZGSZoUk3BY3ZgmWeLLhT5sEy4+Qmimva4eGKh8MnJL/t1temtuZd4tPqOsvYVlQn8TipfJ/qtL+q7mD8G/wDkovx2/wCygWf/AKiug0hHpVtq+lXt9eaZZ6laz3mnlBdwRzK0luXGUEig5XcBkZxkc0AW6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vg3/yUX47f9lAs/wD1FdBoA9VoAKACgAoAKACgAoAKACgAoAKACgAoAKACgAoAKACgAoAKACgAoAKACgAoAKACgAoAKACgAoA8q8R/8nT/AA8/7J/4y/8ATj4coA9VoAKACgAoAKACgAoAKAPKvg3/AMlF+O3/AGUCz/8AUV0GgDlvjtP8WfE3i+PwCnwc8Xa98MGsUm1efw3qOjR3GuzMzBtPl+231u8FoFAMmxS828JujRXEudDWtKpXjpBrkWlm1aXPLW7UXpGFrNpuV42i9ZydOEfYStJ3u9U462Sj2k19u94p+7adpw7RvCOt638bdF8Waloslp4d8LeF3TSEZ4Sq6neS7bjKI5KvDbwRorAbdt1KFY5YVvC8KmIqSldy5Yp66xTlKbV+k5ezumk7002u3NKKlRw9OEeVJyk1po1GMaa000Uqq912112idPrfhbXNW8R6Xrlh8SPEejWWnkG40exg057PUfmzidp7WS4XI+X9zNFx781FP3Kjm9U1az2T11VrO+q3bWi03vpP34KK0d73W7201uraW0V9Xrtby7xt8IfFvi3x18Ybuwii02Lxn8N7Dwvo+sNKuY7wNqnmjCkyoqfabZicAHIxkqcc1alzYCvRSvKVTm5dFzxVOmlFtpqzanH3k7JtuLTs+yjXhSxmDrvVU+bm8rzg123Sf3atHmfhz4I/FS+8HeI9V1Pw74zGrA+EzFpHirVPD2/U4dGvftb2sKaPDFborIWhiluJdzkqJEhjQE+lUrqNWGItz/vpVH/N70FDnd3yqadpqKbV6cbTTfu+ZRw7jT+qNpL2Mqakr8t5XVtnUdNd2k0qk7Rcm76vxQ8DfFXxpq2g/E/w78J/FnhCS2n1q1vtF8PXvhiTW70XltaRpe3gvxNpxyLR4GCTSzeVJEQ+PMhXz6lBWlSfvRqU5RttGN6nM4vTmtUvzzcFpOKTU7qUe6FSMvJxnTnzP4vdhOHu2eripJR5nFWUvhtHmrN8Bfil4Wt7zWPCnh2S/wBZ8KeCvBaeGFvdZt5XvdU0mXUDcWL3ASIfPBciAztDEjC4JAGGA7cZXqSqVK1FpzdeUldNJwnShSlNq7/vT5bt80Vpsc9GnCrRo0avuR5Kl0re5J1IVKcVZJcqlFK0VZRXKYfjz9mn4owpp+m6YvjDVrfxF4Ii8Oa6PDeoaDaxLqT3k91ez3kmqQTSRwzS3jSCWyV5lMBOxz5WFSjSo4t06Tfsoyockn/LR92F7Lm5oJc8VfllKck+TWUn7WVTDxr1IL2n76Uo73dZQfIr+44e64S5to8tlJcyX0DeftMfs3eHrybw/rv7RPw3tNS02RrS7t73xbp8dxFNGdrpKhlBVwwIIIBBzwKzjOOIfPSs1La2q12tv8tyYUZ4eCpVL3SSd99uu332PC/gj4c1/wAV+ImGi/DRLXTdE+L/AIv8Uy+LzeWbW92DPf2ghRFc3Pnv5qRsTF5Xkx5EhYhBnRpzjgcPdcrhQlHlltNzb912v7nM+eV7NThGKTjqaY2calatCL5lN4d3X2VGlRnza7uy5YqN1ao3zLVGXZ/Bb9oPxre3Gl694Y1Hw1DL8N/EXhBIpf7DtfD+k3t59j8pdKj052vvsJ+zOP8ASiZVXYdqkstU2nRquUXPm9lK07c0vZzbdKVrwUZKTjH4rRUlKUtHLoddQxMJK6UaspXjro41Eqi5vedS7UpfCpSldJJe73Hjz4Z+NPjrpmi6bc/Bm/8AholvqtjFf6idT01tSktodPv48kWksqPaRyXESIjSl3E06tDGmWesRH21f23NdN1JcsldSbgkvaq/vc7SjOKbTgknKzsuPDr6rh/q+7jGnG8W1pGtCTVOT95WipSUmouLs4pz25v4q/B34yeN9Sgvj4R8Vafb6/4Li8FahpPhPUvD1vZWclvdz7pZZNRhnkhspkmjliezQ3MawqHi3hFS6UlLFyqybXPOjUvJ35XFt8smlzSlSleUWnyTlKXwaylVlRw0KUVGTpKrFWVudTjBJKL91Rlycs4y+G6S543Z7j8I/Cvinwp4++Kp1zRbpLDX/EFnrOl6o1xBJFexHSrO1ddqP5qyJJaPu3xopDoULfMFITTwsINWcZVNPKVSU01vpaVtXe6elrNxOLVWEk7r2UItve8HJO+127pppW72eh8t/H/wH+2b431P46237LHxE0rRoV8cWy6lpkS/YtWvW/4RbQ/+Pe/ZikfGwBR5JBViZWDBBmWTf8E+PBf7Qfh34F3HhPT/ABL4S8F+ItM16+fxRpXin4e6hc6q+oSvuW6lnGrwLcLJD5OyZYlUiPaC5RmIB9N/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Af8I5+1P/ANFk+FX/AIbTUf8A5e0AH/COftT/APRZPhV/4bTUf/l7QAf8I5+1P/0WT4Vf+G01H/5e0AH/AAjn7U//AEWT4Vf+G01H/wCXtAB/wjn7U/8A0WT4Vf8AhtNR/wDl7QAf8I5+1P8A9Fk+FX/htNR/+XtAB/wjn7U//RZPhV/4bTUf/l7QAf8ACOftT/8ARZPhV/4bTUf/AJe0AH/COftT/wDRZPhV/wCG01H/AOXtAB/wjn7U/wD0WT4Vf+G01H/5e0AH/COftT/9Fk+FX/htNR/+XtAB/wAI5+1P/wBFk+FX/htNR/8Al7QBq/CT4eeKvA0vjHV/Gvi3SvEGteM/ECa7czaXosml2sGzTbKxSJIZLm5f7lgrljLyznAAAoA9AoAKACgAoAKACgAoAKACgAoAKACgAoAKACgAoAKACgAoAKACgAoAKACgAoAKACgAoAKACgAoA8q8R/8AJ0/w8/7J/wCMv/Tj4coA9VoAKACgAoAKACgAoAKAPKvg3/yUX47f9lAs/wD1FdBoA9VoAKACgAoAKACgAoAKACgAoAKACgAoAKAPKvg3/wAlF+O3/ZQLP/1FdBoA9UwM7sDJ4zQA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afEf4cePtf8AH/hj4jfDnx14f8P6l4f0fV9Eli1vw5Nq0FzBfzafMzKsN7atG6NpyAEswIkbgYBoAq/8I5+1P/0WT4Vf+G01H/5e0AH/AAjn7U//AEWT4Vf+G01H/wCXtAB/wjn7U/8A0WT4Vf8AhtNR/wDl7QAf8I5+1P8A9Fk+FX/htNR/+XtAB/wjn7U//RZPhV/4bTUf/l7QAf8ACOftT/8ARZPhV/4bTUf/AJe0AH/COftT/wDRZPhV/wCG01H/AOXtAB/wjn7U/wD0WT4Vf+G01H/5e0AZP7OVt4qtPFHxst/Gus6VqutJ8QLb7TeaXpkmn2sufDGhlNlvJPcOmEKg5lbLAsNoIUAHtdABQAUAFABQAUAFABQAUAFABQAUAFABQB5V8G/+Si/Hb/soFn/6iug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Lwa3a/CD45eIbfxXNFY+HfirdWmo6Vqsr7YE1uCzhs5bGZiNsbS29pavCWP7xlmQfMFDAHtFABQAUAFABQAUAFABQAUAFABQAUAFAGL4w8ZeFvh/4dvfFvjPXLXSdJsIzJPc3DYA9FVRlndjwqKCzMQqgkgUAcX8BNH19ND8RePPFOky6TqnxC1+XxK+nTH99ZW5tre0tIpeOJRaWdsZF/hdnXJ25IB6d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zvjn4geFPhxpEWteLL+eCG5uUsrWC0sp727vLh8lYbe1t0eeeTartsjRmCo7EBVYiXNc6prWTvZJNuyV29OiWrey6lxg5Jy6LdtpJa2Wr7tpJbttJXbSORuP2lPhDb+HrDxGdW12aPUtXl0GCwt/CurT6ouoRxPM9tJp0dsbyFxFG0mJIl+Ta/3WUm2mpRiteZOStqrRajJ3V0rSfK03dSvF6pohaqbenJyp30tzWcd7X5rq1t7mj4e+Ovwx8TTadZ6drV/Be6nq76FBYalot9p94l8to94YZre5hjlgzbI0qtKqqy7SpO5c1GnKduXW6lLRraMlGXo1JpNPXVO1tRSfLGU5aJcu6a+J2i13Td1dXV01e6duo8XeK9A8C+FtW8aeKr/AOxaNodnNqF/c+U8vk28SF3fZGGdsKCcKCT2BrKc1C1+rSVk225NJKy7tpGtKlOtNQgrtnHeHv2hPhp4k1qDw9anxZp2oXkE1xZw634L1nSPtoiTfIls17axLcShMv5UZaQqrMFIUkXJOMJz/lV2lrKysm1Fe80m0nZOzcVvJXxjKM+Rp6SaSfS7Ta97ZXSbV2lob+i/E3wR4ifw7FoutG7fxXYS6npSJazbpbWIJ5kkgKZgCmWNSJdhDsExu+WnytycVrZKV001yytytSXuvmveNm+aKlKN4xk0c65VJ6Xk46pp8yvdNPVW5WndaOydm0nP4++IHhb4ZeG5PFnjG8urfTo7i2tM2mn3F9NJPcTJDDHHBbRySyO8kiKFRCcsKzckpxhu5OySTeycnt2Sb+RpGDlGUukU29bWS3epg6R8dfh5q8mnw7/Euly6tfvpljFrnhLVtJe5uFtpbplRby2iLAQ28zFwNuV253EAubVOEqknpGMpPuox5eZ2305o+utr2dpinK9ls4ryvN8sVfbV/do3ZNEui/HL4VeI/h7o3xV0LxhBfeFfEF3a2GnajDBMwmuLm6W1iiKbPMRjO6xsHVdhzv2gEjaVGcasKLXvTV15rkc/T4U3+G+guZWqy/5983N5cu//AALbqzV00VtT/aA+FemaZZ6p/bepagNQ1DUNMtLTSdB1DUr6eexmeC8KWdrBJcNHFKhR5RH5YLJ83zpuwUlLlUdeaCmrK/uStaT7J3Vr2103NJU5Rc4y0cGou7W7XMku75dbK7sm9k7anhj4u/Dvxlc6FZ+G/Ea3k/iTTbvVtOjFtMjSW1rLFDc7w6DyZI5Z443ik2yKxZSoKMF19nK8ra8qi2001ad3BprSSkotpptW12avk5JR5np7zhro+aN201umrPc2ND8XeHvEmo67pWi6h9puvDV+umapH5Tp9nuTbxXATLKA/wC6nibKkj5sZyCBKXNTjVXwyvb/ALdk4v7pJr8VoXNezn7OW9lL5O9n87MseIPD2g+LNFvfDfifRrLVtJ1GFoLuyvYFmgnjPVXRgVYexFIR5yv7MnwthHl6fe/ELTYB9y2034k+I7K3jHokMF8kaD2VQKAF/wCGafh1/wBDH8Vf/DseKv8A5Y0AH/DNPw6/6GP4q/8Ah2PFX/yxoAP+Gafh1/0MfxV/8Ox4q/8AljQAf8M0/Dr/AKGP4q/+HY8Vf/LGgA/4Zp+HX/Qx/FX/AMOx4q/+WNAHn/xw+CXhfwf4L03VvDnjL4q2l3ceMPCelySf8LU8TybrW91+wtLmPD35A3wTypnG5d2VIYAgA9A/4Zp+HX/Qx/FX/wAOx4q/+WNAB/wzT8Ov+hj+Kv8A4djxV/8ALGgA/wCGafh1/wBDH8Vf/DseKv8A5Y0AH/DNPw6/6GP4q/8Ah2PFX/yxoAP+Gafh1/0MfxV/8Ox4q/8AljQAf8M0/Dr/AKGP4q/+HY8Vf/LGgC94f/Z7+FXh3XbPxOmjarrOraa/m2N74k8Q6jrs1nJgjfA2oTzGFsMRuTBwSM4oA9H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PKf2hLGyn0Tw/qmoeHPFV1FpOsrdprXhRZZ9X8Oym3mjjv4LSKKV7xd0nkvD5UqlJmZ4pI1cDNPlrxd3H3ZLmSuuj5JKz92aT95p8slF+67Tjok50p07Jp2um7aJ3unde9FpSSurrmSbdqc/Dx4P+JHjrxD4NudN1TxxZ2Q+Isl7b+OJfB9ppXiCe1Hhy7ha4v7aexWFdsxFoks9nFuj8oKpOyV+jDxcZpztD3KukWmmnOi43vflnK0m0ndqCl7t3FRWmnQqRj738He901Uk5KOzcYq01uk5yTbs0vQdX+DN14N+Ifwy1mw1DxP4v1G+8eXOseJNe1KKF5to8PX9rC8wtIYreCJR5ES7Y0UswzudyWMJKNKq6aSjH2dX5zlUottt7yajZL+WCSWgsQnUwtSTd5N0UlppGNS9kl0TcpN6u7bbta3cftO6Rq3iD9nP4maHoOm3eo6lf+FNTtrS0s4Gmnnle2cKkcags7EkAAAkmsJRcqlGzt+8pO66JVItvW60Wuqsra6Hbl8408RGUnZa7+jPM7nwf49+Hnxj8G+JfiR4u8f8AxO8GW1lcyaQ50S1ln8N62LeRWmnh0myieeKa1eaGNmUiJ8qQzTI0eqrxozxDlG8+VuMlfWF050+3O3GMov7SThHlatU8mjSnUweHhHRXgpwelnb3JXevLF6Si3o3GpJtRfJqfBTQ/Ffgz4jXXiHxF4Mu7Sx+KNtLqlqkNm7f8IzKk8s402527hD5sdw07MSI/tf2pQx3wrVUaf1ajLAyacoWlzJ3Ur+7KEX1jRdlS1vKEm4xioSN8RNVqqxcPhbcLa3/ALtTlaTTqqN6micWqcZczvI6f9qTw14g8W/DGx0Twz/ayX0ni7wxKLnSrZJ7mzjj1m0eS5RHjkT90itITIjIAhLAqCKzpRbxlCV+VJzu9NP3VRa3TWraj87LWxs5JYXEJq7dOSS7u22lnr5amH8QvAXjHT9Z+E1tL4k8VeO207xbqN5eapqNjaedawPoOpRIJPsFtBCkfmOiKzICWkCliSornxV5066jHV4erHS/vSc6bS/xNJ2StdR2vdl0vdoyTle9Si7aaJTje3krNtu9rvW1kvH7X4afEPwf8DPg3YaB4E1m4t9euPh+fFGlRWcgudG1Gxu7BpL6WE4ZEMEBin4yjQQsQB5rD2a1SP8AbNr/ALvnqzjK90nKlUUo9lGTalG1l7R1L3lVRyTX+yYuovjkqsWus05NQa7uKsurlBxs1GlFPc0nw9d+F/D+j6x4m8M/Evwze23iXxuLPxX4S0mfUNT0xbrXZpkgl0wWlz9otbuFRIsslvLGpijYbGeKSvMpS5adGN3F+wop6XUuWNpQlo+WUG009HrOPMtYz6sUnVxGIatKPtFLezTVOCUo6rmT96Ekm90+WSTlTf4S+HnxR8V/EPwJqX9s+LfBEMGi+MXPiPSfDWn2F3fxT6pp720t/b3VnNBb3V0itPIhhhlZ0dtkXzxLtRi4Qqc9ovkorlTTjdSraReu0XFuMZNRc3G8rJmWImpQSj7y9rdN35rexs77aRlenFtWcVG17pnqf7Ovg7xR4N1/4t2vijVvEGsve+NI7q11jW7S3gm1KH+x9OTzV+zQQQOiujx7o4wMxEHLBjThJPBUY2s17S6161ZtN3b3TUu2t1pYWIT+t8yd17Omum6c7rTtf111PaKyAKACgAoAKACgAoA8q/aW/wCSdaR/2UDwJ/6lWl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FPV9H0nxBpV3oWvaXaalpuoQvbXdneQLNBcQuMPHJG4KupBIKkEEGpnCNRcs1deflqvuZUJypy5oOz8jifDX7O37P3gzW7XxN4P8AgX8PdC1ixZmtdQ0zwxZWtzASpUlJY4gykqxBwRwSO9aRnKF+V2vp8uxnKEZq0lfr92q+5noVSUZPinwj4U8c6HceGfG3hjSfEGj3ZQ3Gn6rZR3dtKVYMu+KRWRsMARkcEA9qmUIzacle2q8ntoVGcoX5Xa+nyOd8GfAz4J/DnVm1/wCHvwe8EeF9TeFrdr3RvD1pZTtExBaMyRRqxUlVJGcHA9K0U5Ri4p6Pfz9TNwjJptarby6fkdxUlBQAUAFABQAUAFABQAUAFABQAUAeVftLf8k60j/soHgT/wBSrS6APVa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8d8I+Pvi34pu5vH8MXhRfACapqennTPs1wurRWtnLPAb77X5pikLTW5P2b7OuEkB84sm1sJV1hcJ9bxOqdL2it9lOKnBO/xXg9WuXlk7WkotvSNN4jEPDYf4oz5NftSUuSfblUZXS+Lm5b+7z+5jeGvi38XUt/A/jXxjF4Rl8M/EkEadpunWVzFfaI8tjNe2vn3LzvHegxwGN9kNvtd1I3KDWuPjUy5V8PVs6tOE5XXw81NXlC27VuZqfMr8nwpzXJnhpwxqjiaD/dNx3+JxnKMIzT2TblFuDTspP324Wnh/Df4/fFf4r6F4C0fTv8AhE/DPi/xFoV5qGrvd6Vc6jaWs8SWE8LQwrdQO0U1ve7wDLlWYDcTGwbpxFDkxNSlTekFrfV80ZqEl0tr70bq7g4yaXNpMaiVNzmtXUUV0vCUasoy21acFGXTmU0tkz0P9nzxF8V/GfhBfF/xK8ReEr6PUGmjtLXQ/D1zpxtzDcSxOZHmvrnzQ2xSAFTbzkt2yg4yw9KpbWcKc99EpwjO22tua17q9tkJ83tqkOkJ1IevJNwv5X5W7a776a+qVJY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5lpnwK0/SPFb63p/xE8bQaE2qT60PCcWoQxaSt7OGMzkpCLp43kkklNu9w1vvcnyuFAinTjGl7Ga5oqLgubW0X0tonZe7Hm5nGNlG1o2qpJzlzx91tptreTVrPrZ6K/Ly81vevzT5uW1L4W+C/g5b6F4i13xf4413w/ourWGheF/D889pJaaFPqt1FpcLwlYo55VjW+MYNzNOY4Wk2AtgEqwdelUp1W5SnFwcn8XK7XXZt8sW5NObtrL3p8xzctRThoubmcV8Lle931sndqKagnZqK5IcvVeFv2fvA/hDxR4R8YaTdav/AGj4O8K/8IhbGS4Qx3dkPK2PcKEAeVPJ+V12j95ICCCAvTOvKdeviHvVtddE073S6N6KT1uoxT+FGTgnShS6Qk5Lu7qSs+6XNJpdG3beV+v8EeDtM8A+GbXwpo891NaWjzOj3LK0hMszytkqqj70hA46Y69axj7tOnSW0IQgvSEVBX87RV/PZLYq15zn1nKc36zk5O3ldu3l1Zu0D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Dyr9pb/knWkf9lA8Cf+pVpdAHq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yH+2V+1d8MfhjqFn8J/ib/afh28XxF4N8T6dqUlnJcWOo6da+IbG4u2R4QzJLDHa3LPGyjKohUsXVaAPffgf8YdK+PHgG3+JvhvQdU03QNTuJk0l9TjWKe9t43Mf2nygT5aO6ybATlkCsQN2AAd/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c548+IXhD4aaC3iPxlq62Nr5iwQosbzXF1O33ILeCMNJPK2PljjVmPYUAcYvxr8a3I87S/2XfiteWzcxzmXw/a7x6+VdapFMv0dFPtQAv8AwuT4i/8ARp3xV/8ABl4V/wDlzQAf8Lk+Iv8A0ad8Vf8AwZeFf/lzQAf8Lk+Iv/Rp3xV/8GXhX/5c0AH/AAuT4i/9GnfFX/wZeFf/AJc0AH/C5PiL/wBGnfFX/wAGXhX/AOXNAHzd+298IPF/7X3grw7obfswfE7SdZ8Pa3BdQajJf+FiyWEkiJfQr/xN2+ZogHQYwZIYlJVWZgAfQHhz4h+LPCPh7TPCnhz9j74oWOk6NZw2Fjaxaj4WCQW8SBI0X/ic9AqgfhQBo/8AC5PiL/0ad8Vf/Bl4V/8AlzQAf8Lk+Iv/AEad8Vf/AAZeFf8A5c0AH/C5PiL/ANGnfFX/AMGXhX/5c0AH/C5PiL/0ad8Vf/Bl4V/+XNAB/wALk+Iv/Rp3xV/8GXhX/wCXNADP+GhtN0W6tofih8NfGvw6tbyZbeLUvEENjLp4lb7qy3VhdXMNvk8BpmRSSFzkgEA9XVldQysCpGQQeCKAF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8f8IafD45+P3jrxhrg+0/8K5uLbwpoEEiho7KWfTbW/vLqMEZEsqX1vCXzkRw7RgO+4A9goAKACgAoAKACgAoAKACgAoAKACgAoAr6jp2n6vp9zpOrWNve2N7C9vc21xEskU8TqVeN0YEMrKSCCMEEg0AeX/s8/atF03xj8L5r64vLX4deKJPD+my3D75Rp8ljZ39rCzdW8mG/jgBOSVhXJJySAes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AJKL8dv+ygWf/qK6DQB6rQAUAFABQAUAFABQAUAFABQAUAFABQAUAeVfBv8A5KL8dv8AsoFn/wCoroNAHq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wb/5KL8dv+ygWf/qK6DQB6rQBjeL/ABIfCWgXGuJ4f1nXJYjHHDp2kWonurmV3CIiBmVFBZhmSR0jQZZ3RFZhLbTUYq7b8vVtttJJK71euyvJpOoxTUm3ZJN/ctkldtvZJLc4ex+PEWq+HLnUtK+Fnjm98QWOsvoN94Vgt7JtRsrtYhORPN9q+wxRmBo5RK10EYSIisZGEZuS0hKn70ZJu60S5ZOMr81tVJONldv4opwvInZzjPRx5dHu1K1nG17rXV7JxknZpo674feOtH+JHhKz8X6JBd20N000E1peIq3FncwyvDcW8wRmUSRSxyRttZlyhKsy4JqcFHllF3jJRkmr2cZJSi9UmrprRpNbNJ3RKk+aUJK0otxafRp2+57p7OLTWjRs6pqmmaHpl3rWtaja6fp9hA9zd3d1MsUNvCilnkkdiFRVUEliQAASaynONNc03ZeZpCEqklCCu3sluzkJ/jv8D7bwzbeNbn4y+BovD175n2bVn8RWa2U/lyLHJsnMmxtsjojYPDMoPJAqp/u5KM9G1dX6ruvLQmPvqUo6qLs/JtXSfZta27GtoPxJ+HXinW73w14Y8feHNX1fTIIrm90+w1WC4ubaGRQ0ckkSMWRWVlKswAIYEdack4RnOWig2pPpFq6afZpxd09VZ9mSpxbik9ZLmXmtHdd1Zp3Wmq7owvBPx3+F/wASvGF94O+HvivTfEz6dpsWpXGo6RfW97YqHmki8nzYpGxMpjJZCBhWU55xRTTqxnNLSPJr35+ezj3S5JJ+ffW1Vf3M405/E+dW6pw5LqS6fGrejvbS8Hxh+PXgb4KT+FtO8USNPqfjLVRpGkafDe2VtNPJsLPJuvJ4IxGgCgnfktJGihndVOaqKVX2Md7OT20iur1/BXejdrJtVKDhQniH8MbfNt6JdL7vVpJJttFmH47/AAjj0/w/d+IPiL4W8P3Xia1s7nT7DUvEGnrPN9qBMKIY53jmLkMFMTujlTsZhzW86bjX+rR1ndpJXu2uW6SaTuuaN1a65o3WqM5S5ISqT0jG929tG1e/T4XvqrO6TTSvah8WPAeg2niPVPF3ibR/Del+GNRi0y+1HVtXsobZZpIYZU3P5x8knz0UJMI5CcEIUZGfHmioQm3bmbS83FyTt0fwt6N2W9mmlo4SU3BK9oqT8k3Zee+l7Wd9G9TF8TftGfBzwbqvh6z8T+O9E03S/FGjXOu6b4gutUtYdJltoZLZBi6eUKzSfa4mj25DKGORgZtrknOnU92UOVNPRty57JLulTk2ui+dla9KNaOsXJx01s0m3fstLeuh6Nb3EF3BHdWs8c0MyCSOSNgyupGQwI4II5BFOcJU5OE1ZrRp7pkQnGpFTg7p6prqSVJR5V8G/wDkovx2/wCygWf/AKiug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VfBv/kovx2/7KBZ/+oroNAHqtAGH401TxFo3h641Hwv4Tl8S3sTR50yC/js554S4EvkySkR+aELFFd41ZgAZIwdwzqarlabT0dnZq6eq1XW19U0ruN5JRdx6tNXWqvs32ej6Xto1eydk214f4K8OfEDwL4N8UpY/Bzxlc6B4n1ppU8PN4wtv+Eqs7eW0SOe5bUGvCs0r3CFlLaiZI4mUpICiW6aT/g06FTWzlZx05U5KUYy+G95OpKUkm25Ri1O86hN/30sRTVm1G/NrzSXMnJfElaHs4xi1Fe5K1rLn7X4Q/D/xXoXwdbwXdX+q+DJpbu+k0r7NLZ3mpaPZS3LywRSyyxzwT3Ko2JJHE+5ixMkzZlaqycqVOm5+9GMU3FJL3XokmrJKCjB2jG9m4qN0lNNxjVqTjH3ZNtJtt3cVzybTbvKpzzV29Gk1vFO+Kvw88Wav8IIfDOnavf8AjHV9I1PS9Xc6obW3uNaSy1CG7e2YwRwWyvIkRjXKJHkpvwNzVMqnJiaOIULqEk2lv8LjzLmfxRbVRK6XNFWcdLVThzUatCUtZxnFN7LmT0dlfl15XZOXK38T3wtE8J+IvFvxX8NfEjV/gnB4OtLSPXzcR3dzp89+09xFYQx3NyLZ5IxNIkE8Y8uWb9zGm91L+UucqSVOrC6fNSlGy2TlU53HW3xfHLS3M3rJ6sqT51HlXvKpCV3vaNKrG/XSPNGK1vv7qSu/P7f9nL4gP4C8A+CdH0i28My2Pws8U+FNQuYJoEj0/UL8WPkgiJiXBkimctGGAKkkglc6VZOftXNKadOguWW03TfvQejsnG8G2muWTsns+qjWp0KyqJaLFSqK26g/be8ul/eg7Pra60dtrwz4ltfh/wDFa++Kvxj8H6H8GfDk3hHS/ClpeeIvEWkwC9vbee5lMMZhuGTy1jb91kqxXdlExtq41Y8+KlOetaVOai93yqopSlq1z+9FSs5K3LaTd7ebDDTp0sNSS5lRhOMpLbV0uVK6T5fdk1dRd3K8Vo5bfirxV4N+PPi74e3nwW8e+EvG0Xg7xBdajrp0PxBZXhsLebRtRtonkWOUnDTTRoAATyTjCsRy16FSdKvKMdJUakE+jnKVNqN/NRb7aa9DthWpxp+yb95zpSt5QqJyfyX9XPL9H/Z0+KVv8IPF+g3XgmIa/qHwK8P+C9PU3loZDq1vDqAuLVZPMwgDy2x3lhGx2kMdpI9XE1oSxM6tN6SxVOpfvCHsfe/7dtOy3WtlrqUHBYilKp8K+sJ9dKk7pW6qUd/uZ13iH4YfEaxvfGGvW3gnxRdXV18Q7bxDot94X1jSYdWtIl8P21k13BFqJNnNl1ubd4rkqdkjSKGZUzxKbpwoqN017ZO1tp1ZTSkn9lxs7xvKMlFWs5OPPSUvZqM7P91Ri077wbk7NfajLlevuyV/e6SveA/hL8Q18TfDzxB4y8I6dG2ieDfFNhcvHFYxPbXd9fWclsssVviEXUkEcxne3XyPN87a2113ZYykpYTF0aSXNOjRpq1+VuMZqcY82qpqXLyqVvdUdPd01ozcZUpNv3cROprbm5Wp2lK2jk7621bd3rdnqfwB8Na/4M+Bvw+8IeK7M2mtaJ4Z0zT9QtzKkpiuIrZEkTehZWwykZUkHHBNelmVaGIxlSrTd1KTd/U5qFP2SlFKy5p2X91ybjbsrWsumx31cJseVfBv/kovx2/7KBZ/+oroNAHqt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HlXwb/AOSi/Hb/ALKBZ/8AqK6DQB6rQAUAFABQAUAFABQAUAFABQAUAFABQAUAeVfBv/kovx2/7KBZ/wDqK6DQB6r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5V8G/8Akovx2/7KBZ/+oroNAHqtABQAUAFABQAUAFABQAUAFABQAUAFABQB5V8G/wDkovx2/wCygWf/AKiug0Aeq0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eLwa3a/CD45eIbfxXNFY+HfirdWmo6Vqsr7YE1uCzhs5bGZiNsbS29pavCWP7xlmQfMFDAHtFABQAUAFABQAUAFABQAUAFABQAUAFAGL4w8ZeFvh/4dvfFvjPXLXSdJsIzJPc3DYA9FVRlndjwqKCzMQqgkgUAcX8BNH19ND8RePPFOky6TqnxC1+XxK+nTH99ZW5tre0tIpeOJRaWdsZF/hdnXJ25IB6d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AUAFABQBjeMtE0XxJ4U1fQvEWkWWqabe2csVzZ3tuk8E6bT8rxuCrD2IoA/n6+Mv7RP7QPgz4j614c8H/AB0+IWhaTZXMkdtYab4nvbW3hQOwCpHHKFUAADAHagDiv+Gsf2p/+jlvir/4WWo//HqAD/hrH9qf/o5b4q/+FlqP/wAeoAP+Gsf2p/8Ao5b4q/8AhZaj/wDHqAD/AIax/an/AOjlvir/AOFlqP8A8eoAP+Gsf2p/+jlvir/4WWo//HqAD/hrH9qf/o5b4q/+FlqP/wAeoAP+Gsf2p/8Ao5b4q/8AhZaj/wDHqAD/AIax/an/AOjlvir/AOFlqP8A8eoAP+Gsf2p/+jlvir/4WWo//HqAD/hrH9qf/o5b4q/+FlqP/wAeoAP+Gsf2p/8Ao5b4q/8AhZaj/wDHqAD/AIax/an/AOjlvir/AOFlqP8A8eoA+/P+CVHivxR8Y/Ht7rPxd8Sar441DQ4GudLu/El5Jqc1jNkr5kD3Bdom2kjcpBwSKAP1X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/9k=">
            <a:extLst>
              <a:ext uri="{FF2B5EF4-FFF2-40B4-BE49-F238E27FC236}">
                <a16:creationId xmlns:a16="http://schemas.microsoft.com/office/drawing/2014/main" id="{87276393-5A90-45C8-B6BF-1847F1A24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8683" y="270937"/>
            <a:ext cx="10156825" cy="650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1E0530-908B-4D17-925E-23705D51F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1"/>
            <a:ext cx="10515600" cy="923368"/>
          </a:xfrm>
        </p:spPr>
        <p:txBody>
          <a:bodyPr/>
          <a:lstStyle/>
          <a:p>
            <a:r>
              <a:rPr lang="en-GB" dirty="0"/>
              <a:t>Updated FSM after POs</a:t>
            </a:r>
          </a:p>
        </p:txBody>
      </p:sp>
    </p:spTree>
    <p:extLst>
      <p:ext uri="{BB962C8B-B14F-4D97-AF65-F5344CB8AC3E}">
        <p14:creationId xmlns:p14="http://schemas.microsoft.com/office/powerpoint/2010/main" val="68955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5062-04E3-3149-9EA5-22A7AD2B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EB9523-5861-6849-9C2E-3A017F3677D6}"/>
              </a:ext>
            </a:extLst>
          </p:cNvPr>
          <p:cNvSpPr txBox="1"/>
          <p:nvPr/>
        </p:nvSpPr>
        <p:spPr>
          <a:xfrm>
            <a:off x="4323810" y="1800000"/>
            <a:ext cx="2798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Design </a:t>
            </a:r>
          </a:p>
          <a:p>
            <a:pPr algn="ctr"/>
            <a:r>
              <a:rPr lang="en-US" sz="2000" dirty="0"/>
              <a:t>(2014-201</a:t>
            </a:r>
            <a:r>
              <a:rPr lang="en-US" sz="2000" i="1" dirty="0"/>
              <a:t>8)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A2EE0-96CB-2D4C-8E27-8EFAB1AA2FB8}"/>
              </a:ext>
            </a:extLst>
          </p:cNvPr>
          <p:cNvSpPr txBox="1"/>
          <p:nvPr/>
        </p:nvSpPr>
        <p:spPr>
          <a:xfrm>
            <a:off x="719999" y="1800000"/>
            <a:ext cx="3394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Inception </a:t>
            </a:r>
          </a:p>
          <a:p>
            <a:pPr algn="ctr"/>
            <a:r>
              <a:rPr lang="en-US" sz="2000" dirty="0"/>
              <a:t>(2014-2015)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7292C5-38F7-764E-9BB9-9D234BB9378E}"/>
              </a:ext>
            </a:extLst>
          </p:cNvPr>
          <p:cNvSpPr txBox="1"/>
          <p:nvPr/>
        </p:nvSpPr>
        <p:spPr>
          <a:xfrm>
            <a:off x="7332293" y="1869594"/>
            <a:ext cx="4527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Rodent Trials </a:t>
            </a:r>
          </a:p>
          <a:p>
            <a:pPr algn="ctr"/>
            <a:r>
              <a:rPr lang="en-US" sz="2000" dirty="0"/>
              <a:t>(2017-2018)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A8D083-BE2F-6F4D-A215-9C7FE6472B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32293" y="2622322"/>
            <a:ext cx="4527504" cy="2831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4D4D9F-2EBC-C94A-8441-36B1D6409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622323"/>
            <a:ext cx="3394213" cy="3991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1209F-6FC9-B94E-82FA-FBBA53F00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810" y="2622324"/>
            <a:ext cx="2798886" cy="39917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1D05D6-1BE7-4E49-8970-E758833995C6}"/>
              </a:ext>
            </a:extLst>
          </p:cNvPr>
          <p:cNvSpPr txBox="1"/>
          <p:nvPr/>
        </p:nvSpPr>
        <p:spPr>
          <a:xfrm>
            <a:off x="7332293" y="5647510"/>
            <a:ext cx="2276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Primate Trials </a:t>
            </a:r>
          </a:p>
          <a:p>
            <a:pPr algn="ctr"/>
            <a:r>
              <a:rPr lang="en-US" sz="2000" dirty="0"/>
              <a:t>(2019)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1A07E6-EA1F-864C-8C1D-F5D230A57CAD}"/>
              </a:ext>
            </a:extLst>
          </p:cNvPr>
          <p:cNvSpPr txBox="1"/>
          <p:nvPr/>
        </p:nvSpPr>
        <p:spPr>
          <a:xfrm>
            <a:off x="9609222" y="5647510"/>
            <a:ext cx="2250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Human Trials </a:t>
            </a:r>
          </a:p>
          <a:p>
            <a:pPr algn="ctr"/>
            <a:r>
              <a:rPr lang="en-US" sz="2000" dirty="0"/>
              <a:t>(2020)</a:t>
            </a:r>
          </a:p>
        </p:txBody>
      </p:sp>
    </p:spTree>
    <p:extLst>
      <p:ext uri="{BB962C8B-B14F-4D97-AF65-F5344CB8AC3E}">
        <p14:creationId xmlns:p14="http://schemas.microsoft.com/office/powerpoint/2010/main" val="6100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3" grpId="0"/>
      <p:bldP spid="15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781438" cy="9817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Organ preservation machine (early adoption) </a:t>
            </a:r>
            <a:endParaRPr dirty="0"/>
          </a:p>
        </p:txBody>
      </p:sp>
      <p:sp>
        <p:nvSpPr>
          <p:cNvPr id="134" name="Shape 134"/>
          <p:cNvSpPr>
            <a:spLocks noGrp="1"/>
          </p:cNvSpPr>
          <p:nvPr>
            <p:ph type="body" sz="half" idx="1"/>
          </p:nvPr>
        </p:nvSpPr>
        <p:spPr>
          <a:xfrm>
            <a:off x="720001" y="1800000"/>
            <a:ext cx="7265760" cy="464972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spcBef>
                <a:spcPts val="1050"/>
              </a:spcBef>
            </a:pPr>
            <a:r>
              <a:rPr lang="en-GB" sz="2200" dirty="0"/>
              <a:t>University spin out - ScubaTx </a:t>
            </a:r>
            <a:r>
              <a:rPr lang="en-GB" sz="2200" dirty="0">
                <a:hlinkClick r:id="rId3"/>
              </a:rPr>
              <a:t>https://www.scubatx.com</a:t>
            </a:r>
            <a:r>
              <a:rPr lang="en-GB" sz="2200" dirty="0"/>
              <a:t> </a:t>
            </a:r>
          </a:p>
          <a:p>
            <a:pPr>
              <a:spcBef>
                <a:spcPts val="1050"/>
              </a:spcBef>
            </a:pPr>
            <a:r>
              <a:rPr lang="en-GB" sz="2200" b="1" dirty="0" err="1"/>
              <a:t>HUBCap</a:t>
            </a:r>
            <a:r>
              <a:rPr lang="en-GB" sz="2200" b="1" dirty="0"/>
              <a:t> project with industry leader </a:t>
            </a:r>
            <a:r>
              <a:rPr lang="en-GB" sz="2200" b="1" dirty="0" err="1"/>
              <a:t>DRis</a:t>
            </a:r>
            <a:r>
              <a:rPr lang="en-GB" sz="2200" b="1" dirty="0"/>
              <a:t>-Q</a:t>
            </a:r>
          </a:p>
          <a:p>
            <a:pPr>
              <a:spcBef>
                <a:spcPts val="1050"/>
              </a:spcBef>
            </a:pPr>
            <a:r>
              <a:rPr lang="en-GB" sz="2200" dirty="0"/>
              <a:t>Organ preservation machine for multiple organs (e.g. heart, liver, kidney, pancreas, etc.) with initial focus on pancreas</a:t>
            </a:r>
          </a:p>
          <a:p>
            <a:pPr>
              <a:spcBef>
                <a:spcPts val="1050"/>
              </a:spcBef>
            </a:pPr>
            <a:r>
              <a:rPr lang="en-GB" sz="2200" dirty="0"/>
              <a:t>400M diabetes patients worldwide, 10% Type 1</a:t>
            </a:r>
          </a:p>
          <a:p>
            <a:pPr>
              <a:spcBef>
                <a:spcPts val="1050"/>
              </a:spcBef>
            </a:pPr>
            <a:r>
              <a:rPr lang="en-GB" sz="2200" dirty="0"/>
              <a:t>NHS 2017 budget £122B, £9.8B (~10%) for diabetes </a:t>
            </a:r>
          </a:p>
          <a:p>
            <a:pPr>
              <a:spcBef>
                <a:spcPts val="1050"/>
              </a:spcBef>
            </a:pPr>
            <a:r>
              <a:rPr lang="en-GB" sz="2200" dirty="0"/>
              <a:t>Type 1 diabetes accounts for 11% patient pool </a:t>
            </a:r>
          </a:p>
          <a:p>
            <a:pPr>
              <a:spcBef>
                <a:spcPts val="1050"/>
              </a:spcBef>
            </a:pPr>
            <a:r>
              <a:rPr lang="en-GB" sz="2200" dirty="0"/>
              <a:t>1-5% of these patients cannot be managed traditionally</a:t>
            </a:r>
          </a:p>
          <a:p>
            <a:pPr>
              <a:spcBef>
                <a:spcPts val="1050"/>
              </a:spcBef>
            </a:pPr>
            <a:r>
              <a:rPr lang="en-GB" sz="2200" dirty="0"/>
              <a:t>Islet transplantation: </a:t>
            </a:r>
          </a:p>
          <a:p>
            <a:pPr lvl="1">
              <a:spcBef>
                <a:spcPts val="1050"/>
              </a:spcBef>
            </a:pPr>
            <a:r>
              <a:rPr lang="en-GB" sz="2200" dirty="0"/>
              <a:t>Minimally invasive</a:t>
            </a:r>
          </a:p>
          <a:p>
            <a:pPr lvl="1">
              <a:spcBef>
                <a:spcPts val="1050"/>
              </a:spcBef>
            </a:pPr>
            <a:r>
              <a:rPr lang="en-GB" sz="2200" dirty="0"/>
              <a:t>Avoids high morbidity or mortality</a:t>
            </a:r>
          </a:p>
          <a:p>
            <a:pPr lvl="1">
              <a:spcBef>
                <a:spcPts val="1050"/>
              </a:spcBef>
            </a:pPr>
            <a:r>
              <a:rPr lang="en-GB" sz="2200" dirty="0"/>
              <a:t>It’s costly (£25K/treatment; 3 per patient on average)</a:t>
            </a:r>
          </a:p>
          <a:p>
            <a:pPr>
              <a:spcBef>
                <a:spcPts val="1050"/>
              </a:spcBef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5727E-A441-AA48-8A8A-F63205D86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205" y="1434979"/>
            <a:ext cx="3459256" cy="13634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57B9C9-8B6D-D247-B203-F8FAF4B05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124" y="3331824"/>
            <a:ext cx="4161013" cy="31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85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42184E-9CBD-804C-877E-B5EC2376A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570"/>
            <a:ext cx="12192000" cy="479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124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781438" cy="98176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Organ preservation machine (early adoption) </a:t>
            </a:r>
            <a:endParaRPr dirty="0"/>
          </a:p>
        </p:txBody>
      </p:sp>
      <p:sp>
        <p:nvSpPr>
          <p:cNvPr id="134" name="Shape 134"/>
          <p:cNvSpPr>
            <a:spLocks noGrp="1"/>
          </p:cNvSpPr>
          <p:nvPr>
            <p:ph type="body" sz="half" idx="1"/>
          </p:nvPr>
        </p:nvSpPr>
        <p:spPr>
          <a:xfrm>
            <a:off x="720000" y="1800000"/>
            <a:ext cx="7549553" cy="464972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spcBef>
                <a:spcPts val="1050"/>
              </a:spcBef>
            </a:pPr>
            <a:r>
              <a:rPr lang="en-GB" sz="2200" dirty="0"/>
              <a:t>Recently got (small) funding for parts; going for £££ in 2019</a:t>
            </a:r>
          </a:p>
          <a:p>
            <a:pPr>
              <a:spcBef>
                <a:spcPts val="1050"/>
              </a:spcBef>
            </a:pPr>
            <a:r>
              <a:rPr lang="en-GB" sz="2200" b="1" dirty="0"/>
              <a:t>Automation</a:t>
            </a:r>
            <a:r>
              <a:rPr lang="en-GB" sz="2200" dirty="0"/>
              <a:t> – Simplifying use and avoiding additional specialist personnel in the theatre and during transport (e.g. algorithm)</a:t>
            </a:r>
          </a:p>
          <a:p>
            <a:pPr>
              <a:spcBef>
                <a:spcPts val="1050"/>
              </a:spcBef>
            </a:pPr>
            <a:r>
              <a:rPr lang="en-GB" sz="2200" b="1" dirty="0"/>
              <a:t>Portability</a:t>
            </a:r>
            <a:r>
              <a:rPr lang="en-GB" sz="2200" dirty="0"/>
              <a:t> – Easily loaded from various forms of transport and moved around hospitals while in operation</a:t>
            </a:r>
          </a:p>
          <a:p>
            <a:pPr>
              <a:spcBef>
                <a:spcPts val="1050"/>
              </a:spcBef>
            </a:pPr>
            <a:r>
              <a:rPr lang="en-GB" sz="2200" b="1" dirty="0"/>
              <a:t>Flexibility</a:t>
            </a:r>
            <a:r>
              <a:rPr lang="en-GB" sz="2200" dirty="0"/>
              <a:t> – One base-unit can be applied to most organ/tissue applications enabling economy of scale as further applications demonstrate benefit and minimising storage requirements for hospitals with multiple uses</a:t>
            </a:r>
          </a:p>
          <a:p>
            <a:pPr>
              <a:spcBef>
                <a:spcPts val="1050"/>
              </a:spcBef>
            </a:pPr>
            <a:r>
              <a:rPr lang="en-GB" sz="2200" b="1" dirty="0"/>
              <a:t>Effective integration </a:t>
            </a:r>
            <a:r>
              <a:rPr lang="en-GB" sz="2200" dirty="0"/>
              <a:t>– Size and layout are specifically tailored to optimise theatre space during use</a:t>
            </a:r>
          </a:p>
          <a:p>
            <a:pPr>
              <a:spcBef>
                <a:spcPts val="1050"/>
              </a:spcBef>
            </a:pPr>
            <a:r>
              <a:rPr lang="en-GB" sz="2200" b="1" dirty="0"/>
              <a:t>Remote monitoring </a:t>
            </a:r>
            <a:r>
              <a:rPr lang="en-GB" sz="2200" dirty="0"/>
              <a:t>– Enabling user-monitoring at all times</a:t>
            </a:r>
          </a:p>
          <a:p>
            <a:pPr>
              <a:spcBef>
                <a:spcPts val="1050"/>
              </a:spcBef>
            </a:pPr>
            <a:r>
              <a:rPr lang="en-GB" sz="2200" b="1" dirty="0"/>
              <a:t>Cost effectiveness </a:t>
            </a:r>
            <a:r>
              <a:rPr lang="en-GB" sz="2200" dirty="0"/>
              <a:t>– Providing healthcare providers value-for-money</a:t>
            </a:r>
          </a:p>
          <a:p>
            <a:pPr>
              <a:spcBef>
                <a:spcPts val="1050"/>
              </a:spcBef>
            </a:pPr>
            <a:endParaRPr dirty="0"/>
          </a:p>
        </p:txBody>
      </p:sp>
      <p:pic>
        <p:nvPicPr>
          <p:cNvPr id="6" name="Picture 5" descr="http://www.nature.com/nrgastro/journal/v11/n8/images_article/nrgastro.2014.58-f1.jpg">
            <a:extLst>
              <a:ext uri="{FF2B5EF4-FFF2-40B4-BE49-F238E27FC236}">
                <a16:creationId xmlns:a16="http://schemas.microsoft.com/office/drawing/2014/main" id="{C4CBB599-E0EB-8944-9940-122510C8D2C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336" y="1800000"/>
            <a:ext cx="4254994" cy="3623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2312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720000" y="360000"/>
            <a:ext cx="7804547" cy="98176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Organ preservation machine</a:t>
            </a:r>
            <a:endParaRPr dirty="0"/>
          </a:p>
        </p:txBody>
      </p:sp>
      <p:sp>
        <p:nvSpPr>
          <p:cNvPr id="134" name="Shape 134"/>
          <p:cNvSpPr>
            <a:spLocks noGrp="1"/>
          </p:cNvSpPr>
          <p:nvPr>
            <p:ph type="body" sz="half" idx="1"/>
          </p:nvPr>
        </p:nvSpPr>
        <p:spPr>
          <a:xfrm>
            <a:off x="720001" y="1800000"/>
            <a:ext cx="7058495" cy="48008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1800" dirty="0"/>
              <a:t>Improved transplant outcomes (from 3 to 1-2 pancreas per patient)</a:t>
            </a:r>
            <a:endParaRPr sz="1800" dirty="0"/>
          </a:p>
          <a:p>
            <a:r>
              <a:rPr lang="en-GB" sz="1800" dirty="0"/>
              <a:t>Improved organ-function quality (e.g. 76% increased Islet yield)</a:t>
            </a:r>
          </a:p>
          <a:p>
            <a:r>
              <a:rPr lang="en-GB" sz="1800" dirty="0"/>
              <a:t>Improved longevity of organ viability (e.g. from 4 to 24hrs)</a:t>
            </a:r>
            <a:endParaRPr sz="1800" dirty="0"/>
          </a:p>
          <a:p>
            <a:r>
              <a:rPr lang="en-GB" sz="1800" dirty="0"/>
              <a:t>Earlier</a:t>
            </a:r>
            <a:r>
              <a:rPr sz="1800" dirty="0"/>
              <a:t> prototype </a:t>
            </a:r>
            <a:r>
              <a:rPr lang="en-GB" sz="1800" dirty="0"/>
              <a:t>using off-shelf components</a:t>
            </a:r>
            <a:endParaRPr sz="1800" dirty="0"/>
          </a:p>
          <a:p>
            <a:r>
              <a:rPr lang="en-GB" sz="1800" dirty="0"/>
              <a:t>Analysis and implementation of the preservation algorithm</a:t>
            </a:r>
          </a:p>
          <a:p>
            <a:r>
              <a:rPr lang="en-GB" sz="1800" dirty="0"/>
              <a:t>Analysis and definition of adequate notions of alarms</a:t>
            </a:r>
          </a:p>
          <a:p>
            <a:r>
              <a:rPr lang="en-GB" sz="1800" dirty="0"/>
              <a:t>Filled five UK/EU patents on design and algorithm</a:t>
            </a:r>
          </a:p>
          <a:p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544B8-CDD5-C249-A5B9-4D3EE9EB2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240" y="1670119"/>
            <a:ext cx="4888992" cy="440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44324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EE66D5-A420-C740-891D-B9B47AF95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509"/>
            <a:ext cx="12192000" cy="619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6562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9153F-4859-9E48-BF08-0EAF3166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9117266" cy="962526"/>
          </a:xfrm>
        </p:spPr>
        <p:txBody>
          <a:bodyPr>
            <a:normAutofit/>
          </a:bodyPr>
          <a:lstStyle/>
          <a:p>
            <a:r>
              <a:rPr lang="en-GB" sz="4000" dirty="0"/>
              <a:t>Commercial landscape</a:t>
            </a:r>
          </a:p>
        </p:txBody>
      </p:sp>
      <p:pic>
        <p:nvPicPr>
          <p:cNvPr id="4" name="Picture 3" descr="polar-image.png">
            <a:extLst>
              <a:ext uri="{FF2B5EF4-FFF2-40B4-BE49-F238E27FC236}">
                <a16:creationId xmlns:a16="http://schemas.microsoft.com/office/drawing/2014/main" id="{B2A366D8-67C2-F94F-B5BC-0950C209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1027" y="7093074"/>
            <a:ext cx="5472608" cy="3816350"/>
          </a:xfrm>
          <a:prstGeom prst="rect">
            <a:avLst/>
          </a:prstGeom>
        </p:spPr>
      </p:pic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895D211A-5FB2-0D40-99B7-E8414CE2F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0611" y="4143922"/>
            <a:ext cx="4257888" cy="67345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0E8CC3-CC66-024C-8DE0-0ECA39163A0E}"/>
              </a:ext>
            </a:extLst>
          </p:cNvPr>
          <p:cNvGrpSpPr/>
          <p:nvPr/>
        </p:nvGrpSpPr>
        <p:grpSpPr>
          <a:xfrm>
            <a:off x="19732985" y="4428704"/>
            <a:ext cx="5416114" cy="6368569"/>
            <a:chOff x="24140987" y="5404951"/>
            <a:chExt cx="4655209" cy="546770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4CBC7C80-354E-0346-9769-DFC0779D90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930"/>
            <a:stretch/>
          </p:blipFill>
          <p:spPr bwMode="auto">
            <a:xfrm flipH="1">
              <a:off x="24140987" y="5404951"/>
              <a:ext cx="4655209" cy="5467700"/>
            </a:xfrm>
            <a:custGeom>
              <a:avLst/>
              <a:gdLst>
                <a:gd name="connsiteX0" fmla="*/ 45571 w 6278877"/>
                <a:gd name="connsiteY0" fmla="*/ 0 h 6858000"/>
                <a:gd name="connsiteX1" fmla="*/ 6278877 w 6278877"/>
                <a:gd name="connsiteY1" fmla="*/ 0 h 6858000"/>
                <a:gd name="connsiteX2" fmla="*/ 6278877 w 6278877"/>
                <a:gd name="connsiteY2" fmla="*/ 6858000 h 6858000"/>
                <a:gd name="connsiteX3" fmla="*/ 3292307 w 6278877"/>
                <a:gd name="connsiteY3" fmla="*/ 6858000 h 6858000"/>
                <a:gd name="connsiteX4" fmla="*/ 3181525 w 6278877"/>
                <a:gd name="connsiteY4" fmla="*/ 6786980 h 6858000"/>
                <a:gd name="connsiteX5" fmla="*/ 0 w 6278877"/>
                <a:gd name="connsiteY5" fmla="*/ 803252 h 6858000"/>
                <a:gd name="connsiteX6" fmla="*/ 37255 w 6278877"/>
                <a:gd name="connsiteY6" fmla="*/ 6544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78877" h="6858000">
                  <a:moveTo>
                    <a:pt x="45571" y="0"/>
                  </a:moveTo>
                  <a:lnTo>
                    <a:pt x="6278877" y="0"/>
                  </a:lnTo>
                  <a:lnTo>
                    <a:pt x="6278877" y="6858000"/>
                  </a:lnTo>
                  <a:lnTo>
                    <a:pt x="3292307" y="6858000"/>
                  </a:lnTo>
                  <a:lnTo>
                    <a:pt x="3181525" y="6786980"/>
                  </a:lnTo>
                  <a:cubicBezTo>
                    <a:pt x="1262020" y="5490189"/>
                    <a:pt x="0" y="3294101"/>
                    <a:pt x="0" y="803252"/>
                  </a:cubicBezTo>
                  <a:cubicBezTo>
                    <a:pt x="0" y="554167"/>
                    <a:pt x="12619" y="308030"/>
                    <a:pt x="37255" y="65445"/>
                  </a:cubicBezTo>
                  <a:close/>
                </a:path>
              </a:pathLst>
            </a:cu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696D0A-2180-084C-921B-9ECAE12AFC95}"/>
                </a:ext>
              </a:extLst>
            </p:cNvPr>
            <p:cNvSpPr txBox="1"/>
            <p:nvPr/>
          </p:nvSpPr>
          <p:spPr>
            <a:xfrm>
              <a:off x="24214639" y="10127986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Control unit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BB055F-FFB9-F948-9C76-BEF280540C88}"/>
                </a:ext>
              </a:extLst>
            </p:cNvPr>
            <p:cNvCxnSpPr>
              <a:cxnSpLocks/>
              <a:stCxn id="17" idx="2"/>
              <a:endCxn id="14" idx="1"/>
            </p:cNvCxnSpPr>
            <p:nvPr/>
          </p:nvCxnSpPr>
          <p:spPr>
            <a:xfrm flipH="1">
              <a:off x="25358714" y="5805266"/>
              <a:ext cx="1171756" cy="20412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1A3CEDA-CA15-DC49-A9AD-83E1056E113E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 flipV="1">
              <a:off x="25357224" y="9563988"/>
              <a:ext cx="819542" cy="386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id="{5AB53F44-E776-BC4A-B5C1-917F95BAE6DD}"/>
                </a:ext>
              </a:extLst>
            </p:cNvPr>
            <p:cNvSpPr/>
            <p:nvPr/>
          </p:nvSpPr>
          <p:spPr>
            <a:xfrm>
              <a:off x="26176765" y="9339641"/>
              <a:ext cx="419300" cy="615753"/>
            </a:xfrm>
            <a:custGeom>
              <a:avLst/>
              <a:gdLst>
                <a:gd name="connsiteX0" fmla="*/ 0 w 575733"/>
                <a:gd name="connsiteY0" fmla="*/ 0 h 811187"/>
                <a:gd name="connsiteX1" fmla="*/ 549930 w 575733"/>
                <a:gd name="connsiteY1" fmla="*/ 62895 h 811187"/>
                <a:gd name="connsiteX2" fmla="*/ 575733 w 575733"/>
                <a:gd name="connsiteY2" fmla="*/ 811187 h 811187"/>
                <a:gd name="connsiteX3" fmla="*/ 27416 w 575733"/>
                <a:gd name="connsiteY3" fmla="*/ 743454 h 811187"/>
                <a:gd name="connsiteX4" fmla="*/ 0 w 575733"/>
                <a:gd name="connsiteY4" fmla="*/ 0 h 81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733" h="811187">
                  <a:moveTo>
                    <a:pt x="0" y="0"/>
                  </a:moveTo>
                  <a:lnTo>
                    <a:pt x="549930" y="62895"/>
                  </a:lnTo>
                  <a:lnTo>
                    <a:pt x="575733" y="811187"/>
                  </a:lnTo>
                  <a:lnTo>
                    <a:pt x="27416" y="7434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749B0-7616-7D43-BA49-36BC7A9FA6A3}"/>
                </a:ext>
              </a:extLst>
            </p:cNvPr>
            <p:cNvSpPr txBox="1"/>
            <p:nvPr/>
          </p:nvSpPr>
          <p:spPr>
            <a:xfrm>
              <a:off x="24309731" y="8400481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Brain unit</a:t>
              </a:r>
            </a:p>
          </p:txBody>
        </p:sp>
        <p:pic>
          <p:nvPicPr>
            <p:cNvPr id="14" name="Picture 2" descr="194c841c-e975-40ac-832f-24f547c379b4@eurprd07">
              <a:extLst>
                <a:ext uri="{FF2B5EF4-FFF2-40B4-BE49-F238E27FC236}">
                  <a16:creationId xmlns:a16="http://schemas.microsoft.com/office/drawing/2014/main" id="{4DD05674-CA3A-C544-A470-A081FE5BC6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>
              <a:off x="24278714" y="7307771"/>
              <a:ext cx="1080000" cy="1077481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4F1348-EEFD-184C-B93C-C7E384F264E9}"/>
                </a:ext>
              </a:extLst>
            </p:cNvPr>
            <p:cNvGrpSpPr/>
            <p:nvPr/>
          </p:nvGrpSpPr>
          <p:grpSpPr>
            <a:xfrm>
              <a:off x="24277224" y="9023755"/>
              <a:ext cx="1080000" cy="1080467"/>
              <a:chOff x="7428865" y="2575190"/>
              <a:chExt cx="1080000" cy="108046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53D4776-33F6-C54D-8D4F-ACCD3FAFDB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428865" y="2575190"/>
                <a:ext cx="1080000" cy="1080467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B82028A-260B-0747-B1FA-C0EAE55408A4}"/>
                  </a:ext>
                </a:extLst>
              </p:cNvPr>
              <p:cNvSpPr/>
              <p:nvPr/>
            </p:nvSpPr>
            <p:spPr>
              <a:xfrm>
                <a:off x="7884912" y="3333608"/>
                <a:ext cx="604589" cy="185506"/>
              </a:xfrm>
              <a:prstGeom prst="rect">
                <a:avLst/>
              </a:prstGeom>
              <a:gradFill flip="none" rotWithShape="1">
                <a:gsLst>
                  <a:gs pos="0">
                    <a:srgbClr val="979594"/>
                  </a:gs>
                  <a:gs pos="17000">
                    <a:srgbClr val="FFFFFB"/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439DB9-FFEC-3A43-9350-F238DC6B3E08}"/>
                </a:ext>
              </a:extLst>
            </p:cNvPr>
            <p:cNvSpPr txBox="1"/>
            <p:nvPr/>
          </p:nvSpPr>
          <p:spPr>
            <a:xfrm>
              <a:off x="24214638" y="6665456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Gene  therapy</a:t>
              </a:r>
            </a:p>
          </p:txBody>
        </p:sp>
        <p:sp>
          <p:nvSpPr>
            <p:cNvPr id="17" name="Rectangle: Rounded Corners 84">
              <a:extLst>
                <a:ext uri="{FF2B5EF4-FFF2-40B4-BE49-F238E27FC236}">
                  <a16:creationId xmlns:a16="http://schemas.microsoft.com/office/drawing/2014/main" id="{44365278-1CA1-FA48-9540-E7529FB23ACC}"/>
                </a:ext>
              </a:extLst>
            </p:cNvPr>
            <p:cNvSpPr/>
            <p:nvPr/>
          </p:nvSpPr>
          <p:spPr>
            <a:xfrm>
              <a:off x="26422470" y="5589266"/>
              <a:ext cx="216000" cy="21600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Isosceles Triangle 93">
              <a:extLst>
                <a:ext uri="{FF2B5EF4-FFF2-40B4-BE49-F238E27FC236}">
                  <a16:creationId xmlns:a16="http://schemas.microsoft.com/office/drawing/2014/main" id="{CE5C7682-1B1C-6242-B0A1-7309E5E8EC5A}"/>
                </a:ext>
              </a:extLst>
            </p:cNvPr>
            <p:cNvSpPr/>
            <p:nvPr/>
          </p:nvSpPr>
          <p:spPr>
            <a:xfrm rot="4635972">
              <a:off x="25608747" y="5399929"/>
              <a:ext cx="492012" cy="1167736"/>
            </a:xfrm>
            <a:prstGeom prst="triangle">
              <a:avLst>
                <a:gd name="adj" fmla="val 2569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8" descr="http://farm6.staticflickr.com/5176/5455449641_4971e5a2f3.jpg">
              <a:extLst>
                <a:ext uri="{FF2B5EF4-FFF2-40B4-BE49-F238E27FC236}">
                  <a16:creationId xmlns:a16="http://schemas.microsoft.com/office/drawing/2014/main" id="{9DEA0A4A-97D8-8A44-ADF0-0935F200D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278714" y="5589266"/>
              <a:ext cx="1080000" cy="1080000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22" name="Picture 21" descr="polar-image.png">
            <a:extLst>
              <a:ext uri="{FF2B5EF4-FFF2-40B4-BE49-F238E27FC236}">
                <a16:creationId xmlns:a16="http://schemas.microsoft.com/office/drawing/2014/main" id="{A263E4B2-1E6A-2B48-84A0-68AC8EFB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53427" y="7245474"/>
            <a:ext cx="5472608" cy="3816350"/>
          </a:xfrm>
          <a:prstGeom prst="rect">
            <a:avLst/>
          </a:prstGeom>
        </p:spPr>
      </p:pic>
      <p:pic>
        <p:nvPicPr>
          <p:cNvPr id="23" name="pasted-image.png">
            <a:extLst>
              <a:ext uri="{FF2B5EF4-FFF2-40B4-BE49-F238E27FC236}">
                <a16:creationId xmlns:a16="http://schemas.microsoft.com/office/drawing/2014/main" id="{B9C2630D-F808-8441-8A3C-1FEB6FCD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3011" y="4296322"/>
            <a:ext cx="4257888" cy="67345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079086A-0506-6C4A-A25D-3AF419D17423}"/>
              </a:ext>
            </a:extLst>
          </p:cNvPr>
          <p:cNvGrpSpPr/>
          <p:nvPr/>
        </p:nvGrpSpPr>
        <p:grpSpPr>
          <a:xfrm>
            <a:off x="19885385" y="4581104"/>
            <a:ext cx="5416114" cy="6368569"/>
            <a:chOff x="24140987" y="5404951"/>
            <a:chExt cx="4655209" cy="5467700"/>
          </a:xfrm>
        </p:grpSpPr>
        <p:pic>
          <p:nvPicPr>
            <p:cNvPr id="25" name="Picture 8">
              <a:extLst>
                <a:ext uri="{FF2B5EF4-FFF2-40B4-BE49-F238E27FC236}">
                  <a16:creationId xmlns:a16="http://schemas.microsoft.com/office/drawing/2014/main" id="{5988E2D2-0943-6C4F-B22E-59BE4C19E0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930"/>
            <a:stretch/>
          </p:blipFill>
          <p:spPr bwMode="auto">
            <a:xfrm flipH="1">
              <a:off x="24140987" y="5404951"/>
              <a:ext cx="4655209" cy="5467700"/>
            </a:xfrm>
            <a:custGeom>
              <a:avLst/>
              <a:gdLst>
                <a:gd name="connsiteX0" fmla="*/ 45571 w 6278877"/>
                <a:gd name="connsiteY0" fmla="*/ 0 h 6858000"/>
                <a:gd name="connsiteX1" fmla="*/ 6278877 w 6278877"/>
                <a:gd name="connsiteY1" fmla="*/ 0 h 6858000"/>
                <a:gd name="connsiteX2" fmla="*/ 6278877 w 6278877"/>
                <a:gd name="connsiteY2" fmla="*/ 6858000 h 6858000"/>
                <a:gd name="connsiteX3" fmla="*/ 3292307 w 6278877"/>
                <a:gd name="connsiteY3" fmla="*/ 6858000 h 6858000"/>
                <a:gd name="connsiteX4" fmla="*/ 3181525 w 6278877"/>
                <a:gd name="connsiteY4" fmla="*/ 6786980 h 6858000"/>
                <a:gd name="connsiteX5" fmla="*/ 0 w 6278877"/>
                <a:gd name="connsiteY5" fmla="*/ 803252 h 6858000"/>
                <a:gd name="connsiteX6" fmla="*/ 37255 w 6278877"/>
                <a:gd name="connsiteY6" fmla="*/ 6544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78877" h="6858000">
                  <a:moveTo>
                    <a:pt x="45571" y="0"/>
                  </a:moveTo>
                  <a:lnTo>
                    <a:pt x="6278877" y="0"/>
                  </a:lnTo>
                  <a:lnTo>
                    <a:pt x="6278877" y="6858000"/>
                  </a:lnTo>
                  <a:lnTo>
                    <a:pt x="3292307" y="6858000"/>
                  </a:lnTo>
                  <a:lnTo>
                    <a:pt x="3181525" y="6786980"/>
                  </a:lnTo>
                  <a:cubicBezTo>
                    <a:pt x="1262020" y="5490189"/>
                    <a:pt x="0" y="3294101"/>
                    <a:pt x="0" y="803252"/>
                  </a:cubicBezTo>
                  <a:cubicBezTo>
                    <a:pt x="0" y="554167"/>
                    <a:pt x="12619" y="308030"/>
                    <a:pt x="37255" y="65445"/>
                  </a:cubicBezTo>
                  <a:close/>
                </a:path>
              </a:pathLst>
            </a:cu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426567-BFC0-D345-B186-556B4FD80A85}"/>
                </a:ext>
              </a:extLst>
            </p:cNvPr>
            <p:cNvSpPr txBox="1"/>
            <p:nvPr/>
          </p:nvSpPr>
          <p:spPr>
            <a:xfrm>
              <a:off x="24214639" y="10127986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Control unit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8DD3949-C673-4B4E-95EE-068BB0FCB3AB}"/>
                </a:ext>
              </a:extLst>
            </p:cNvPr>
            <p:cNvCxnSpPr>
              <a:cxnSpLocks/>
              <a:stCxn id="34" idx="2"/>
              <a:endCxn id="31" idx="1"/>
            </p:cNvCxnSpPr>
            <p:nvPr/>
          </p:nvCxnSpPr>
          <p:spPr>
            <a:xfrm flipH="1">
              <a:off x="25358714" y="5805266"/>
              <a:ext cx="1171756" cy="20412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1866AD4-47E0-F649-916B-D7CA7C313E01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25357224" y="9563988"/>
              <a:ext cx="819542" cy="386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0C256164-DDF5-6741-AFD5-95CBD53890DA}"/>
                </a:ext>
              </a:extLst>
            </p:cNvPr>
            <p:cNvSpPr/>
            <p:nvPr/>
          </p:nvSpPr>
          <p:spPr>
            <a:xfrm>
              <a:off x="26176765" y="9339641"/>
              <a:ext cx="419300" cy="615753"/>
            </a:xfrm>
            <a:custGeom>
              <a:avLst/>
              <a:gdLst>
                <a:gd name="connsiteX0" fmla="*/ 0 w 575733"/>
                <a:gd name="connsiteY0" fmla="*/ 0 h 811187"/>
                <a:gd name="connsiteX1" fmla="*/ 549930 w 575733"/>
                <a:gd name="connsiteY1" fmla="*/ 62895 h 811187"/>
                <a:gd name="connsiteX2" fmla="*/ 575733 w 575733"/>
                <a:gd name="connsiteY2" fmla="*/ 811187 h 811187"/>
                <a:gd name="connsiteX3" fmla="*/ 27416 w 575733"/>
                <a:gd name="connsiteY3" fmla="*/ 743454 h 811187"/>
                <a:gd name="connsiteX4" fmla="*/ 0 w 575733"/>
                <a:gd name="connsiteY4" fmla="*/ 0 h 81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733" h="811187">
                  <a:moveTo>
                    <a:pt x="0" y="0"/>
                  </a:moveTo>
                  <a:lnTo>
                    <a:pt x="549930" y="62895"/>
                  </a:lnTo>
                  <a:lnTo>
                    <a:pt x="575733" y="811187"/>
                  </a:lnTo>
                  <a:lnTo>
                    <a:pt x="27416" y="7434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7EC15-D0E4-204E-97A8-17DDFF1ADE24}"/>
                </a:ext>
              </a:extLst>
            </p:cNvPr>
            <p:cNvSpPr txBox="1"/>
            <p:nvPr/>
          </p:nvSpPr>
          <p:spPr>
            <a:xfrm>
              <a:off x="24309731" y="8400481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Brain unit</a:t>
              </a:r>
            </a:p>
          </p:txBody>
        </p:sp>
        <p:pic>
          <p:nvPicPr>
            <p:cNvPr id="31" name="Picture 2" descr="194c841c-e975-40ac-832f-24f547c379b4@eurprd07">
              <a:extLst>
                <a:ext uri="{FF2B5EF4-FFF2-40B4-BE49-F238E27FC236}">
                  <a16:creationId xmlns:a16="http://schemas.microsoft.com/office/drawing/2014/main" id="{40AF1B2E-1143-204C-A93B-C54E974539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>
              <a:off x="24278714" y="7307771"/>
              <a:ext cx="1080000" cy="1077481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65925A9-3C32-9641-9B34-A0528B999E8D}"/>
                </a:ext>
              </a:extLst>
            </p:cNvPr>
            <p:cNvGrpSpPr/>
            <p:nvPr/>
          </p:nvGrpSpPr>
          <p:grpSpPr>
            <a:xfrm>
              <a:off x="24277224" y="9023755"/>
              <a:ext cx="1080000" cy="1080467"/>
              <a:chOff x="7428865" y="2575190"/>
              <a:chExt cx="1080000" cy="1080467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BF6F20E-6F72-1045-9313-C795EEE3CF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428865" y="2575190"/>
                <a:ext cx="1080000" cy="1080467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4F9A760-7572-D640-A564-9E95D7807DEB}"/>
                  </a:ext>
                </a:extLst>
              </p:cNvPr>
              <p:cNvSpPr/>
              <p:nvPr/>
            </p:nvSpPr>
            <p:spPr>
              <a:xfrm>
                <a:off x="7884912" y="3333608"/>
                <a:ext cx="604589" cy="185506"/>
              </a:xfrm>
              <a:prstGeom prst="rect">
                <a:avLst/>
              </a:prstGeom>
              <a:gradFill flip="none" rotWithShape="1">
                <a:gsLst>
                  <a:gs pos="0">
                    <a:srgbClr val="979594"/>
                  </a:gs>
                  <a:gs pos="17000">
                    <a:srgbClr val="FFFFFB"/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BAF57C-53C7-C340-A0D2-AFDE7D5D23EC}"/>
                </a:ext>
              </a:extLst>
            </p:cNvPr>
            <p:cNvSpPr txBox="1"/>
            <p:nvPr/>
          </p:nvSpPr>
          <p:spPr>
            <a:xfrm>
              <a:off x="24214638" y="6665456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Gene  therapy</a:t>
              </a:r>
            </a:p>
          </p:txBody>
        </p:sp>
        <p:sp>
          <p:nvSpPr>
            <p:cNvPr id="34" name="Rectangle: Rounded Corners 84">
              <a:extLst>
                <a:ext uri="{FF2B5EF4-FFF2-40B4-BE49-F238E27FC236}">
                  <a16:creationId xmlns:a16="http://schemas.microsoft.com/office/drawing/2014/main" id="{B10C3A3D-4B65-F844-B0A4-77CB7AA3303C}"/>
                </a:ext>
              </a:extLst>
            </p:cNvPr>
            <p:cNvSpPr/>
            <p:nvPr/>
          </p:nvSpPr>
          <p:spPr>
            <a:xfrm>
              <a:off x="26422470" y="5589266"/>
              <a:ext cx="216000" cy="21600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Isosceles Triangle 93">
              <a:extLst>
                <a:ext uri="{FF2B5EF4-FFF2-40B4-BE49-F238E27FC236}">
                  <a16:creationId xmlns:a16="http://schemas.microsoft.com/office/drawing/2014/main" id="{E7BAF236-C29F-5342-A008-1F2B123451C5}"/>
                </a:ext>
              </a:extLst>
            </p:cNvPr>
            <p:cNvSpPr/>
            <p:nvPr/>
          </p:nvSpPr>
          <p:spPr>
            <a:xfrm rot="4635972">
              <a:off x="25608747" y="5399929"/>
              <a:ext cx="492012" cy="1167736"/>
            </a:xfrm>
            <a:prstGeom prst="triangle">
              <a:avLst>
                <a:gd name="adj" fmla="val 2569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8" descr="http://farm6.staticflickr.com/5176/5455449641_4971e5a2f3.jpg">
              <a:extLst>
                <a:ext uri="{FF2B5EF4-FFF2-40B4-BE49-F238E27FC236}">
                  <a16:creationId xmlns:a16="http://schemas.microsoft.com/office/drawing/2014/main" id="{29D8BC1F-F05B-D940-B54A-E8135CE27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278714" y="5589266"/>
              <a:ext cx="1080000" cy="1080000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39" name="pasted-image.png">
            <a:extLst>
              <a:ext uri="{FF2B5EF4-FFF2-40B4-BE49-F238E27FC236}">
                <a16:creationId xmlns:a16="http://schemas.microsoft.com/office/drawing/2014/main" id="{3CF4C899-9714-8D4A-9B7C-D4D8F8BB2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5411" y="4448722"/>
            <a:ext cx="4257888" cy="6734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ng">
            <a:extLst>
              <a:ext uri="{FF2B5EF4-FFF2-40B4-BE49-F238E27FC236}">
                <a16:creationId xmlns:a16="http://schemas.microsoft.com/office/drawing/2014/main" id="{7651AD0C-D266-0444-B163-059203638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811" y="4601122"/>
            <a:ext cx="4257888" cy="6734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6CEB43A-B67C-804E-9449-37FC45F6F6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108" y="1925469"/>
            <a:ext cx="11316375" cy="457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39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5062-04E3-3149-9EA5-22A7AD2B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EB9523-5861-6849-9C2E-3A017F3677D6}"/>
              </a:ext>
            </a:extLst>
          </p:cNvPr>
          <p:cNvSpPr txBox="1"/>
          <p:nvPr/>
        </p:nvSpPr>
        <p:spPr>
          <a:xfrm>
            <a:off x="4132807" y="1800000"/>
            <a:ext cx="426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Design </a:t>
            </a:r>
          </a:p>
          <a:p>
            <a:pPr algn="ctr"/>
            <a:r>
              <a:rPr lang="en-US" sz="2000" dirty="0"/>
              <a:t>(2018-2020</a:t>
            </a:r>
            <a:r>
              <a:rPr lang="en-US" sz="2000" i="1" dirty="0"/>
              <a:t>)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4A2EE0-96CB-2D4C-8E27-8EFAB1AA2FB8}"/>
              </a:ext>
            </a:extLst>
          </p:cNvPr>
          <p:cNvSpPr txBox="1"/>
          <p:nvPr/>
        </p:nvSpPr>
        <p:spPr>
          <a:xfrm>
            <a:off x="227740" y="1800000"/>
            <a:ext cx="3824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Inception </a:t>
            </a:r>
          </a:p>
          <a:p>
            <a:pPr algn="ctr"/>
            <a:r>
              <a:rPr lang="en-US" sz="2000" dirty="0"/>
              <a:t>(2017-2018)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7292C5-38F7-764E-9BB9-9D234BB9378E}"/>
              </a:ext>
            </a:extLst>
          </p:cNvPr>
          <p:cNvSpPr txBox="1"/>
          <p:nvPr/>
        </p:nvSpPr>
        <p:spPr>
          <a:xfrm>
            <a:off x="8480201" y="1865668"/>
            <a:ext cx="360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Implementation + Trials</a:t>
            </a:r>
          </a:p>
          <a:p>
            <a:pPr algn="ctr"/>
            <a:r>
              <a:rPr lang="en-US" sz="2000" dirty="0"/>
              <a:t>(2018-2020)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D05D6-1BE7-4E49-8970-E758833995C6}"/>
              </a:ext>
            </a:extLst>
          </p:cNvPr>
          <p:cNvSpPr txBox="1"/>
          <p:nvPr/>
        </p:nvSpPr>
        <p:spPr>
          <a:xfrm>
            <a:off x="8730979" y="4261031"/>
            <a:ext cx="3357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Certification</a:t>
            </a:r>
          </a:p>
          <a:p>
            <a:pPr algn="ctr"/>
            <a:r>
              <a:rPr lang="en-US" sz="2000" dirty="0"/>
              <a:t>(2020-2021)</a:t>
            </a:r>
          </a:p>
        </p:txBody>
      </p:sp>
      <p:pic>
        <p:nvPicPr>
          <p:cNvPr id="11" name="Picture 10" descr="http://www.nature.com/nrgastro/journal/v11/n8/images_article/nrgastro.2014.58-f1.jpg">
            <a:extLst>
              <a:ext uri="{FF2B5EF4-FFF2-40B4-BE49-F238E27FC236}">
                <a16:creationId xmlns:a16="http://schemas.microsoft.com/office/drawing/2014/main" id="{E9683243-625B-BE40-907B-4CC5771D8C2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739" y="2806706"/>
            <a:ext cx="3824604" cy="3623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EF1F3-74C4-0146-BA9E-C485F38CE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551" y="5149022"/>
            <a:ext cx="3644900" cy="124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03CCD5-44EE-6246-B0BE-9D6512255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061" y="3291239"/>
            <a:ext cx="4124625" cy="3138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C71F9B-9311-A74D-99FE-8A77CE489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0201" y="2717474"/>
            <a:ext cx="3459256" cy="13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4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13" grpId="0"/>
      <p:bldP spid="15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69D2-45C1-2148-AD48-643EB1F6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B67D-2006-8248-8376-4E20D5F2C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11017910" cy="4873349"/>
          </a:xfrm>
        </p:spPr>
        <p:txBody>
          <a:bodyPr>
            <a:normAutofit/>
          </a:bodyPr>
          <a:lstStyle/>
          <a:p>
            <a:r>
              <a:rPr lang="en-US" dirty="0"/>
              <a:t>Need to be careful not to be lost in translation</a:t>
            </a:r>
          </a:p>
          <a:p>
            <a:pPr lvl="1"/>
            <a:r>
              <a:rPr lang="en-US" dirty="0"/>
              <a:t>Model-based formalisms for the design (i.e. FSM + properties)</a:t>
            </a:r>
          </a:p>
          <a:p>
            <a:pPr lvl="1"/>
            <a:r>
              <a:rPr lang="en-US" dirty="0"/>
              <a:t>Code-level verification for C/C++ (partial/total correctness)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Link solutions to regulatory process is crucial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Socio technical experiments</a:t>
            </a:r>
          </a:p>
          <a:p>
            <a:pPr lvl="1"/>
            <a:r>
              <a:rPr lang="en-US" dirty="0"/>
              <a:t>Early adoption is more beneficial</a:t>
            </a:r>
          </a:p>
          <a:p>
            <a:pPr lvl="1"/>
            <a:r>
              <a:rPr lang="en-US" dirty="0"/>
              <a:t>Important to have regulator/notified body on-side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Our goal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Understand and influence/improve medical device development processes</a:t>
            </a:r>
          </a:p>
        </p:txBody>
      </p:sp>
    </p:spTree>
    <p:extLst>
      <p:ext uri="{BB962C8B-B14F-4D97-AF65-F5344CB8AC3E}">
        <p14:creationId xmlns:p14="http://schemas.microsoft.com/office/powerpoint/2010/main" val="90054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dirty="0"/>
              <a:t>Risk analysis for regulatory</a:t>
            </a:r>
            <a:r>
              <a:rPr lang="en-GB" baseline="0" dirty="0"/>
              <a:t>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799999"/>
            <a:ext cx="10515600" cy="4660435"/>
          </a:xfrm>
        </p:spPr>
        <p:txBody>
          <a:bodyPr>
            <a:normAutofit/>
          </a:bodyPr>
          <a:lstStyle/>
          <a:p>
            <a:r>
              <a:rPr lang="en-GB" dirty="0"/>
              <a:t>Measures taken</a:t>
            </a:r>
            <a:r>
              <a:rPr lang="en-GB" baseline="0" dirty="0"/>
              <a:t> to ensure that risks associated with the use of the device are as low as reasonably practicable</a:t>
            </a:r>
          </a:p>
          <a:p>
            <a:endParaRPr lang="en-GB" baseline="0" dirty="0"/>
          </a:p>
          <a:p>
            <a:r>
              <a:rPr lang="en-GB" baseline="0" dirty="0"/>
              <a:t>Measures include careful (i.</a:t>
            </a:r>
            <a:r>
              <a:rPr lang="en-GB" dirty="0"/>
              <a:t>e</a:t>
            </a:r>
            <a:r>
              <a:rPr lang="en-GB" baseline="0" dirty="0"/>
              <a:t>. ISO14971) identification of hazards and demonstrations (i.e. field </a:t>
            </a:r>
            <a:r>
              <a:rPr lang="en-GB" dirty="0"/>
              <a:t>testing) </a:t>
            </a:r>
            <a:r>
              <a:rPr lang="en-GB" baseline="0" dirty="0"/>
              <a:t>that risks associated with these hazards have been mitigated (i.e. best effort suffice)</a:t>
            </a:r>
          </a:p>
          <a:p>
            <a:endParaRPr lang="en-GB" baseline="0" dirty="0"/>
          </a:p>
          <a:p>
            <a:r>
              <a:rPr lang="en-GB" baseline="0" dirty="0"/>
              <a:t>Mitigation through adherence to requirements that demonstrate there is a barrier between a hazard and its consequence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7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44F7C0-3314-5A4C-A555-375F666D9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5" y="1690688"/>
            <a:ext cx="10977568" cy="481896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VDM Toolkit (</a:t>
            </a:r>
            <a:r>
              <a:rPr lang="en-GB" dirty="0">
                <a:hlinkClick r:id="rId3"/>
              </a:rPr>
              <a:t>https://github.com/leouk/VDM_Toolkit</a:t>
            </a:r>
            <a:r>
              <a:rPr lang="en-GB" dirty="0"/>
              <a:t> 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Experiments: ML-styled theorem prover, COOL, Games, Verifier, Games, etc.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Libraries: Binary, Matrix, Support, Fuzzy Sets, ISQ, Relations,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Plugins: VDM to Isabelle/HOL + VDM proof strategies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Annotations: Witness, Time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Specification Graphical Animations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~31KLOC VDM, ~15KLOC Isabelle/HOL, ~5KLOC Java	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9153F-4859-9E48-BF08-0EAF31665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9117266" cy="962526"/>
          </a:xfrm>
        </p:spPr>
        <p:txBody>
          <a:bodyPr>
            <a:normAutofit/>
          </a:bodyPr>
          <a:lstStyle/>
          <a:p>
            <a:r>
              <a:rPr lang="en-GB" sz="4000" dirty="0"/>
              <a:t>What else?</a:t>
            </a:r>
          </a:p>
        </p:txBody>
      </p:sp>
      <p:pic>
        <p:nvPicPr>
          <p:cNvPr id="4" name="Picture 3" descr="polar-image.png">
            <a:extLst>
              <a:ext uri="{FF2B5EF4-FFF2-40B4-BE49-F238E27FC236}">
                <a16:creationId xmlns:a16="http://schemas.microsoft.com/office/drawing/2014/main" id="{B2A366D8-67C2-F94F-B5BC-0950C209A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1027" y="7093074"/>
            <a:ext cx="5472608" cy="3816350"/>
          </a:xfrm>
          <a:prstGeom prst="rect">
            <a:avLst/>
          </a:prstGeom>
        </p:spPr>
      </p:pic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895D211A-5FB2-0D40-99B7-E8414CE2F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0611" y="4143922"/>
            <a:ext cx="4257888" cy="67345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20E8CC3-CC66-024C-8DE0-0ECA39163A0E}"/>
              </a:ext>
            </a:extLst>
          </p:cNvPr>
          <p:cNvGrpSpPr/>
          <p:nvPr/>
        </p:nvGrpSpPr>
        <p:grpSpPr>
          <a:xfrm>
            <a:off x="19732985" y="4428704"/>
            <a:ext cx="5416114" cy="6368569"/>
            <a:chOff x="24140987" y="5404951"/>
            <a:chExt cx="4655209" cy="546770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4CBC7C80-354E-0346-9769-DFC0779D90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930"/>
            <a:stretch/>
          </p:blipFill>
          <p:spPr bwMode="auto">
            <a:xfrm flipH="1">
              <a:off x="24140987" y="5404951"/>
              <a:ext cx="4655209" cy="5467700"/>
            </a:xfrm>
            <a:custGeom>
              <a:avLst/>
              <a:gdLst>
                <a:gd name="connsiteX0" fmla="*/ 45571 w 6278877"/>
                <a:gd name="connsiteY0" fmla="*/ 0 h 6858000"/>
                <a:gd name="connsiteX1" fmla="*/ 6278877 w 6278877"/>
                <a:gd name="connsiteY1" fmla="*/ 0 h 6858000"/>
                <a:gd name="connsiteX2" fmla="*/ 6278877 w 6278877"/>
                <a:gd name="connsiteY2" fmla="*/ 6858000 h 6858000"/>
                <a:gd name="connsiteX3" fmla="*/ 3292307 w 6278877"/>
                <a:gd name="connsiteY3" fmla="*/ 6858000 h 6858000"/>
                <a:gd name="connsiteX4" fmla="*/ 3181525 w 6278877"/>
                <a:gd name="connsiteY4" fmla="*/ 6786980 h 6858000"/>
                <a:gd name="connsiteX5" fmla="*/ 0 w 6278877"/>
                <a:gd name="connsiteY5" fmla="*/ 803252 h 6858000"/>
                <a:gd name="connsiteX6" fmla="*/ 37255 w 6278877"/>
                <a:gd name="connsiteY6" fmla="*/ 6544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78877" h="6858000">
                  <a:moveTo>
                    <a:pt x="45571" y="0"/>
                  </a:moveTo>
                  <a:lnTo>
                    <a:pt x="6278877" y="0"/>
                  </a:lnTo>
                  <a:lnTo>
                    <a:pt x="6278877" y="6858000"/>
                  </a:lnTo>
                  <a:lnTo>
                    <a:pt x="3292307" y="6858000"/>
                  </a:lnTo>
                  <a:lnTo>
                    <a:pt x="3181525" y="6786980"/>
                  </a:lnTo>
                  <a:cubicBezTo>
                    <a:pt x="1262020" y="5490189"/>
                    <a:pt x="0" y="3294101"/>
                    <a:pt x="0" y="803252"/>
                  </a:cubicBezTo>
                  <a:cubicBezTo>
                    <a:pt x="0" y="554167"/>
                    <a:pt x="12619" y="308030"/>
                    <a:pt x="37255" y="65445"/>
                  </a:cubicBezTo>
                  <a:close/>
                </a:path>
              </a:pathLst>
            </a:cu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696D0A-2180-084C-921B-9ECAE12AFC95}"/>
                </a:ext>
              </a:extLst>
            </p:cNvPr>
            <p:cNvSpPr txBox="1"/>
            <p:nvPr/>
          </p:nvSpPr>
          <p:spPr>
            <a:xfrm>
              <a:off x="24214639" y="10127986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Control unit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BB055F-FFB9-F948-9C76-BEF280540C88}"/>
                </a:ext>
              </a:extLst>
            </p:cNvPr>
            <p:cNvCxnSpPr>
              <a:cxnSpLocks/>
              <a:stCxn id="17" idx="2"/>
              <a:endCxn id="14" idx="1"/>
            </p:cNvCxnSpPr>
            <p:nvPr/>
          </p:nvCxnSpPr>
          <p:spPr>
            <a:xfrm flipH="1">
              <a:off x="25358714" y="5805266"/>
              <a:ext cx="1171756" cy="20412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1A3CEDA-CA15-DC49-A9AD-83E1056E113E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H="1" flipV="1">
              <a:off x="25357224" y="9563988"/>
              <a:ext cx="819542" cy="386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id="{5AB53F44-E776-BC4A-B5C1-917F95BAE6DD}"/>
                </a:ext>
              </a:extLst>
            </p:cNvPr>
            <p:cNvSpPr/>
            <p:nvPr/>
          </p:nvSpPr>
          <p:spPr>
            <a:xfrm>
              <a:off x="26176765" y="9339641"/>
              <a:ext cx="419300" cy="615753"/>
            </a:xfrm>
            <a:custGeom>
              <a:avLst/>
              <a:gdLst>
                <a:gd name="connsiteX0" fmla="*/ 0 w 575733"/>
                <a:gd name="connsiteY0" fmla="*/ 0 h 811187"/>
                <a:gd name="connsiteX1" fmla="*/ 549930 w 575733"/>
                <a:gd name="connsiteY1" fmla="*/ 62895 h 811187"/>
                <a:gd name="connsiteX2" fmla="*/ 575733 w 575733"/>
                <a:gd name="connsiteY2" fmla="*/ 811187 h 811187"/>
                <a:gd name="connsiteX3" fmla="*/ 27416 w 575733"/>
                <a:gd name="connsiteY3" fmla="*/ 743454 h 811187"/>
                <a:gd name="connsiteX4" fmla="*/ 0 w 575733"/>
                <a:gd name="connsiteY4" fmla="*/ 0 h 81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733" h="811187">
                  <a:moveTo>
                    <a:pt x="0" y="0"/>
                  </a:moveTo>
                  <a:lnTo>
                    <a:pt x="549930" y="62895"/>
                  </a:lnTo>
                  <a:lnTo>
                    <a:pt x="575733" y="811187"/>
                  </a:lnTo>
                  <a:lnTo>
                    <a:pt x="27416" y="7434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749B0-7616-7D43-BA49-36BC7A9FA6A3}"/>
                </a:ext>
              </a:extLst>
            </p:cNvPr>
            <p:cNvSpPr txBox="1"/>
            <p:nvPr/>
          </p:nvSpPr>
          <p:spPr>
            <a:xfrm>
              <a:off x="24309731" y="8400481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Brain unit</a:t>
              </a:r>
            </a:p>
          </p:txBody>
        </p:sp>
        <p:pic>
          <p:nvPicPr>
            <p:cNvPr id="14" name="Picture 2" descr="194c841c-e975-40ac-832f-24f547c379b4@eurprd07">
              <a:extLst>
                <a:ext uri="{FF2B5EF4-FFF2-40B4-BE49-F238E27FC236}">
                  <a16:creationId xmlns:a16="http://schemas.microsoft.com/office/drawing/2014/main" id="{4DD05674-CA3A-C544-A470-A081FE5BC6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>
              <a:off x="24278714" y="7307771"/>
              <a:ext cx="1080000" cy="1077481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14F1348-EEFD-184C-B93C-C7E384F264E9}"/>
                </a:ext>
              </a:extLst>
            </p:cNvPr>
            <p:cNvGrpSpPr/>
            <p:nvPr/>
          </p:nvGrpSpPr>
          <p:grpSpPr>
            <a:xfrm>
              <a:off x="24277224" y="9023755"/>
              <a:ext cx="1080000" cy="1080467"/>
              <a:chOff x="7428865" y="2575190"/>
              <a:chExt cx="1080000" cy="108046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53D4776-33F6-C54D-8D4F-ACCD3FAFDB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428865" y="2575190"/>
                <a:ext cx="1080000" cy="1080467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B82028A-260B-0747-B1FA-C0EAE55408A4}"/>
                  </a:ext>
                </a:extLst>
              </p:cNvPr>
              <p:cNvSpPr/>
              <p:nvPr/>
            </p:nvSpPr>
            <p:spPr>
              <a:xfrm>
                <a:off x="7884912" y="3333608"/>
                <a:ext cx="604589" cy="185506"/>
              </a:xfrm>
              <a:prstGeom prst="rect">
                <a:avLst/>
              </a:prstGeom>
              <a:gradFill flip="none" rotWithShape="1">
                <a:gsLst>
                  <a:gs pos="0">
                    <a:srgbClr val="979594"/>
                  </a:gs>
                  <a:gs pos="17000">
                    <a:srgbClr val="FFFFFB"/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439DB9-FFEC-3A43-9350-F238DC6B3E08}"/>
                </a:ext>
              </a:extLst>
            </p:cNvPr>
            <p:cNvSpPr txBox="1"/>
            <p:nvPr/>
          </p:nvSpPr>
          <p:spPr>
            <a:xfrm>
              <a:off x="24214638" y="6665456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Gene  therapy</a:t>
              </a:r>
            </a:p>
          </p:txBody>
        </p:sp>
        <p:sp>
          <p:nvSpPr>
            <p:cNvPr id="17" name="Rectangle: Rounded Corners 84">
              <a:extLst>
                <a:ext uri="{FF2B5EF4-FFF2-40B4-BE49-F238E27FC236}">
                  <a16:creationId xmlns:a16="http://schemas.microsoft.com/office/drawing/2014/main" id="{44365278-1CA1-FA48-9540-E7529FB23ACC}"/>
                </a:ext>
              </a:extLst>
            </p:cNvPr>
            <p:cNvSpPr/>
            <p:nvPr/>
          </p:nvSpPr>
          <p:spPr>
            <a:xfrm>
              <a:off x="26422470" y="5589266"/>
              <a:ext cx="216000" cy="21600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Isosceles Triangle 93">
              <a:extLst>
                <a:ext uri="{FF2B5EF4-FFF2-40B4-BE49-F238E27FC236}">
                  <a16:creationId xmlns:a16="http://schemas.microsoft.com/office/drawing/2014/main" id="{CE5C7682-1B1C-6242-B0A1-7309E5E8EC5A}"/>
                </a:ext>
              </a:extLst>
            </p:cNvPr>
            <p:cNvSpPr/>
            <p:nvPr/>
          </p:nvSpPr>
          <p:spPr>
            <a:xfrm rot="4635972">
              <a:off x="25608747" y="5399929"/>
              <a:ext cx="492012" cy="1167736"/>
            </a:xfrm>
            <a:prstGeom prst="triangle">
              <a:avLst>
                <a:gd name="adj" fmla="val 2569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8" descr="http://farm6.staticflickr.com/5176/5455449641_4971e5a2f3.jpg">
              <a:extLst>
                <a:ext uri="{FF2B5EF4-FFF2-40B4-BE49-F238E27FC236}">
                  <a16:creationId xmlns:a16="http://schemas.microsoft.com/office/drawing/2014/main" id="{9DEA0A4A-97D8-8A44-ADF0-0935F200D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4278714" y="5589266"/>
              <a:ext cx="1080000" cy="1080000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22" name="Picture 21" descr="polar-image.png">
            <a:extLst>
              <a:ext uri="{FF2B5EF4-FFF2-40B4-BE49-F238E27FC236}">
                <a16:creationId xmlns:a16="http://schemas.microsoft.com/office/drawing/2014/main" id="{A263E4B2-1E6A-2B48-84A0-68AC8EFB5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53427" y="7245474"/>
            <a:ext cx="5472608" cy="3816350"/>
          </a:xfrm>
          <a:prstGeom prst="rect">
            <a:avLst/>
          </a:prstGeom>
        </p:spPr>
      </p:pic>
      <p:pic>
        <p:nvPicPr>
          <p:cNvPr id="23" name="pasted-image.png">
            <a:extLst>
              <a:ext uri="{FF2B5EF4-FFF2-40B4-BE49-F238E27FC236}">
                <a16:creationId xmlns:a16="http://schemas.microsoft.com/office/drawing/2014/main" id="{B9C2630D-F808-8441-8A3C-1FEB6FCD7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3011" y="4296322"/>
            <a:ext cx="4257888" cy="67345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079086A-0506-6C4A-A25D-3AF419D17423}"/>
              </a:ext>
            </a:extLst>
          </p:cNvPr>
          <p:cNvGrpSpPr/>
          <p:nvPr/>
        </p:nvGrpSpPr>
        <p:grpSpPr>
          <a:xfrm>
            <a:off x="19885385" y="4581104"/>
            <a:ext cx="5416114" cy="6368569"/>
            <a:chOff x="24140987" y="5404951"/>
            <a:chExt cx="4655209" cy="5467700"/>
          </a:xfrm>
        </p:grpSpPr>
        <p:pic>
          <p:nvPicPr>
            <p:cNvPr id="25" name="Picture 8">
              <a:extLst>
                <a:ext uri="{FF2B5EF4-FFF2-40B4-BE49-F238E27FC236}">
                  <a16:creationId xmlns:a16="http://schemas.microsoft.com/office/drawing/2014/main" id="{5988E2D2-0943-6C4F-B22E-59BE4C19E0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930"/>
            <a:stretch/>
          </p:blipFill>
          <p:spPr bwMode="auto">
            <a:xfrm flipH="1">
              <a:off x="24140987" y="5404951"/>
              <a:ext cx="4655209" cy="5467700"/>
            </a:xfrm>
            <a:custGeom>
              <a:avLst/>
              <a:gdLst>
                <a:gd name="connsiteX0" fmla="*/ 45571 w 6278877"/>
                <a:gd name="connsiteY0" fmla="*/ 0 h 6858000"/>
                <a:gd name="connsiteX1" fmla="*/ 6278877 w 6278877"/>
                <a:gd name="connsiteY1" fmla="*/ 0 h 6858000"/>
                <a:gd name="connsiteX2" fmla="*/ 6278877 w 6278877"/>
                <a:gd name="connsiteY2" fmla="*/ 6858000 h 6858000"/>
                <a:gd name="connsiteX3" fmla="*/ 3292307 w 6278877"/>
                <a:gd name="connsiteY3" fmla="*/ 6858000 h 6858000"/>
                <a:gd name="connsiteX4" fmla="*/ 3181525 w 6278877"/>
                <a:gd name="connsiteY4" fmla="*/ 6786980 h 6858000"/>
                <a:gd name="connsiteX5" fmla="*/ 0 w 6278877"/>
                <a:gd name="connsiteY5" fmla="*/ 803252 h 6858000"/>
                <a:gd name="connsiteX6" fmla="*/ 37255 w 6278877"/>
                <a:gd name="connsiteY6" fmla="*/ 6544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78877" h="6858000">
                  <a:moveTo>
                    <a:pt x="45571" y="0"/>
                  </a:moveTo>
                  <a:lnTo>
                    <a:pt x="6278877" y="0"/>
                  </a:lnTo>
                  <a:lnTo>
                    <a:pt x="6278877" y="6858000"/>
                  </a:lnTo>
                  <a:lnTo>
                    <a:pt x="3292307" y="6858000"/>
                  </a:lnTo>
                  <a:lnTo>
                    <a:pt x="3181525" y="6786980"/>
                  </a:lnTo>
                  <a:cubicBezTo>
                    <a:pt x="1262020" y="5490189"/>
                    <a:pt x="0" y="3294101"/>
                    <a:pt x="0" y="803252"/>
                  </a:cubicBezTo>
                  <a:cubicBezTo>
                    <a:pt x="0" y="554167"/>
                    <a:pt x="12619" y="308030"/>
                    <a:pt x="37255" y="65445"/>
                  </a:cubicBezTo>
                  <a:close/>
                </a:path>
              </a:pathLst>
            </a:cu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426567-BFC0-D345-B186-556B4FD80A85}"/>
                </a:ext>
              </a:extLst>
            </p:cNvPr>
            <p:cNvSpPr txBox="1"/>
            <p:nvPr/>
          </p:nvSpPr>
          <p:spPr>
            <a:xfrm>
              <a:off x="24214639" y="10127986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Control unit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8DD3949-C673-4B4E-95EE-068BB0FCB3AB}"/>
                </a:ext>
              </a:extLst>
            </p:cNvPr>
            <p:cNvCxnSpPr>
              <a:cxnSpLocks/>
              <a:stCxn id="34" idx="2"/>
              <a:endCxn id="31" idx="1"/>
            </p:cNvCxnSpPr>
            <p:nvPr/>
          </p:nvCxnSpPr>
          <p:spPr>
            <a:xfrm flipH="1">
              <a:off x="25358714" y="5805266"/>
              <a:ext cx="1171756" cy="20412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1866AD4-47E0-F649-916B-D7CA7C313E01}"/>
                </a:ext>
              </a:extLst>
            </p:cNvPr>
            <p:cNvCxnSpPr>
              <a:cxnSpLocks/>
              <a:endCxn id="37" idx="3"/>
            </p:cNvCxnSpPr>
            <p:nvPr/>
          </p:nvCxnSpPr>
          <p:spPr>
            <a:xfrm flipH="1" flipV="1">
              <a:off x="25357224" y="9563988"/>
              <a:ext cx="819542" cy="3862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0C256164-DDF5-6741-AFD5-95CBD53890DA}"/>
                </a:ext>
              </a:extLst>
            </p:cNvPr>
            <p:cNvSpPr/>
            <p:nvPr/>
          </p:nvSpPr>
          <p:spPr>
            <a:xfrm>
              <a:off x="26176765" y="9339641"/>
              <a:ext cx="419300" cy="615753"/>
            </a:xfrm>
            <a:custGeom>
              <a:avLst/>
              <a:gdLst>
                <a:gd name="connsiteX0" fmla="*/ 0 w 575733"/>
                <a:gd name="connsiteY0" fmla="*/ 0 h 811187"/>
                <a:gd name="connsiteX1" fmla="*/ 549930 w 575733"/>
                <a:gd name="connsiteY1" fmla="*/ 62895 h 811187"/>
                <a:gd name="connsiteX2" fmla="*/ 575733 w 575733"/>
                <a:gd name="connsiteY2" fmla="*/ 811187 h 811187"/>
                <a:gd name="connsiteX3" fmla="*/ 27416 w 575733"/>
                <a:gd name="connsiteY3" fmla="*/ 743454 h 811187"/>
                <a:gd name="connsiteX4" fmla="*/ 0 w 575733"/>
                <a:gd name="connsiteY4" fmla="*/ 0 h 81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733" h="811187">
                  <a:moveTo>
                    <a:pt x="0" y="0"/>
                  </a:moveTo>
                  <a:lnTo>
                    <a:pt x="549930" y="62895"/>
                  </a:lnTo>
                  <a:lnTo>
                    <a:pt x="575733" y="811187"/>
                  </a:lnTo>
                  <a:lnTo>
                    <a:pt x="27416" y="7434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A7EC15-D0E4-204E-97A8-17DDFF1ADE24}"/>
                </a:ext>
              </a:extLst>
            </p:cNvPr>
            <p:cNvSpPr txBox="1"/>
            <p:nvPr/>
          </p:nvSpPr>
          <p:spPr>
            <a:xfrm>
              <a:off x="24309731" y="8400481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Brain unit</a:t>
              </a:r>
            </a:p>
          </p:txBody>
        </p:sp>
        <p:pic>
          <p:nvPicPr>
            <p:cNvPr id="31" name="Picture 2" descr="194c841c-e975-40ac-832f-24f547c379b4@eurprd07">
              <a:extLst>
                <a:ext uri="{FF2B5EF4-FFF2-40B4-BE49-F238E27FC236}">
                  <a16:creationId xmlns:a16="http://schemas.microsoft.com/office/drawing/2014/main" id="{40AF1B2E-1143-204C-A93B-C54E974539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0800000">
              <a:off x="24278714" y="7307771"/>
              <a:ext cx="1080000" cy="1077481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65925A9-3C32-9641-9B34-A0528B999E8D}"/>
                </a:ext>
              </a:extLst>
            </p:cNvPr>
            <p:cNvGrpSpPr/>
            <p:nvPr/>
          </p:nvGrpSpPr>
          <p:grpSpPr>
            <a:xfrm>
              <a:off x="24277224" y="9023755"/>
              <a:ext cx="1080000" cy="1080467"/>
              <a:chOff x="7428865" y="2575190"/>
              <a:chExt cx="1080000" cy="1080467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6BF6F20E-6F72-1045-9313-C795EEE3CF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428865" y="2575190"/>
                <a:ext cx="1080000" cy="1080467"/>
              </a:xfrm>
              <a:prstGeom prst="roundRect">
                <a:avLst>
                  <a:gd name="adj" fmla="val 16667"/>
                </a:avLst>
              </a:prstGeom>
              <a:ln>
                <a:solidFill>
                  <a:schemeClr val="tx1"/>
                </a:solidFill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4F9A760-7572-D640-A564-9E95D7807DEB}"/>
                  </a:ext>
                </a:extLst>
              </p:cNvPr>
              <p:cNvSpPr/>
              <p:nvPr/>
            </p:nvSpPr>
            <p:spPr>
              <a:xfrm>
                <a:off x="7884912" y="3333608"/>
                <a:ext cx="604589" cy="185506"/>
              </a:xfrm>
              <a:prstGeom prst="rect">
                <a:avLst/>
              </a:prstGeom>
              <a:gradFill flip="none" rotWithShape="1">
                <a:gsLst>
                  <a:gs pos="0">
                    <a:srgbClr val="979594"/>
                  </a:gs>
                  <a:gs pos="17000">
                    <a:srgbClr val="FFFFFB"/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1BAF57C-53C7-C340-A0D2-AFDE7D5D23EC}"/>
                </a:ext>
              </a:extLst>
            </p:cNvPr>
            <p:cNvSpPr txBox="1"/>
            <p:nvPr/>
          </p:nvSpPr>
          <p:spPr>
            <a:xfrm>
              <a:off x="24214638" y="6665456"/>
              <a:ext cx="16747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FFFFCC"/>
                  </a:solidFill>
                  <a:effectLst>
                    <a:glow rad="127000">
                      <a:schemeClr val="tx1">
                        <a:alpha val="60000"/>
                      </a:schemeClr>
                    </a:glow>
                  </a:effectLst>
                </a:rPr>
                <a:t>Gene  therapy</a:t>
              </a:r>
            </a:p>
          </p:txBody>
        </p:sp>
        <p:sp>
          <p:nvSpPr>
            <p:cNvPr id="34" name="Rectangle: Rounded Corners 84">
              <a:extLst>
                <a:ext uri="{FF2B5EF4-FFF2-40B4-BE49-F238E27FC236}">
                  <a16:creationId xmlns:a16="http://schemas.microsoft.com/office/drawing/2014/main" id="{B10C3A3D-4B65-F844-B0A4-77CB7AA3303C}"/>
                </a:ext>
              </a:extLst>
            </p:cNvPr>
            <p:cNvSpPr/>
            <p:nvPr/>
          </p:nvSpPr>
          <p:spPr>
            <a:xfrm>
              <a:off x="26422470" y="5589266"/>
              <a:ext cx="216000" cy="216000"/>
            </a:xfrm>
            <a:prstGeom prst="roundRect">
              <a:avLst/>
            </a:prstGeom>
            <a:solidFill>
              <a:schemeClr val="bg1">
                <a:alpha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Isosceles Triangle 93">
              <a:extLst>
                <a:ext uri="{FF2B5EF4-FFF2-40B4-BE49-F238E27FC236}">
                  <a16:creationId xmlns:a16="http://schemas.microsoft.com/office/drawing/2014/main" id="{E7BAF236-C29F-5342-A008-1F2B123451C5}"/>
                </a:ext>
              </a:extLst>
            </p:cNvPr>
            <p:cNvSpPr/>
            <p:nvPr/>
          </p:nvSpPr>
          <p:spPr>
            <a:xfrm rot="4635972">
              <a:off x="25608747" y="5399929"/>
              <a:ext cx="492012" cy="1167736"/>
            </a:xfrm>
            <a:prstGeom prst="triangle">
              <a:avLst>
                <a:gd name="adj" fmla="val 2569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Picture 8" descr="http://farm6.staticflickr.com/5176/5455449641_4971e5a2f3.jpg">
              <a:extLst>
                <a:ext uri="{FF2B5EF4-FFF2-40B4-BE49-F238E27FC236}">
                  <a16:creationId xmlns:a16="http://schemas.microsoft.com/office/drawing/2014/main" id="{29D8BC1F-F05B-D940-B54A-E8135CE27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4278714" y="5589266"/>
              <a:ext cx="1080000" cy="1080000"/>
            </a:xfrm>
            <a:prstGeom prst="roundRect">
              <a:avLst>
                <a:gd name="adj" fmla="val 16667"/>
              </a:avLst>
            </a:prstGeom>
            <a:ln>
              <a:solidFill>
                <a:schemeClr val="tx1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39" name="pasted-image.png">
            <a:extLst>
              <a:ext uri="{FF2B5EF4-FFF2-40B4-BE49-F238E27FC236}">
                <a16:creationId xmlns:a16="http://schemas.microsoft.com/office/drawing/2014/main" id="{3CF4C899-9714-8D4A-9B7C-D4D8F8BB2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5411" y="4448722"/>
            <a:ext cx="4257888" cy="6734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ng">
            <a:extLst>
              <a:ext uri="{FF2B5EF4-FFF2-40B4-BE49-F238E27FC236}">
                <a16:creationId xmlns:a16="http://schemas.microsoft.com/office/drawing/2014/main" id="{7651AD0C-D266-0444-B163-059203638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7811" y="4601122"/>
            <a:ext cx="4257888" cy="67345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859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7F31-87A6-024C-AA82-C4498836D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3064" y="2083067"/>
            <a:ext cx="9144000" cy="2020054"/>
          </a:xfrm>
        </p:spPr>
        <p:txBody>
          <a:bodyPr>
            <a:normAutofit/>
          </a:bodyPr>
          <a:lstStyle/>
          <a:p>
            <a:r>
              <a:rPr lang="en-GB" b="1" dirty="0"/>
              <a:t>Dependable Medical Devices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65C6-5051-E24E-97B1-88CE56EF3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194" y="3952125"/>
            <a:ext cx="6223741" cy="85569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Leo Freitas</a:t>
            </a:r>
          </a:p>
          <a:p>
            <a:r>
              <a:rPr lang="en-GB" dirty="0"/>
              <a:t>OVT19, 22/10/2021, Aarhus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BABF5-80CE-7F45-8CB8-A576A31A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86" y="5812770"/>
            <a:ext cx="2822635" cy="92794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A4F6005-378A-2943-A81D-5517AECA4660}"/>
              </a:ext>
            </a:extLst>
          </p:cNvPr>
          <p:cNvSpPr txBox="1">
            <a:spLocks/>
          </p:cNvSpPr>
          <p:nvPr/>
        </p:nvSpPr>
        <p:spPr>
          <a:xfrm>
            <a:off x="2639767" y="5096369"/>
            <a:ext cx="6757168" cy="175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000" dirty="0"/>
              <a:t>Brain Pacemaker Extra</a:t>
            </a:r>
            <a:endParaRPr lang="en-GB" sz="4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0A1892-9C4E-3B42-B890-61E596482C7D}"/>
              </a:ext>
            </a:extLst>
          </p:cNvPr>
          <p:cNvSpPr txBox="1">
            <a:spLocks/>
          </p:cNvSpPr>
          <p:nvPr/>
        </p:nvSpPr>
        <p:spPr>
          <a:xfrm>
            <a:off x="1713064" y="2401503"/>
            <a:ext cx="9144000" cy="2020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E40719-AB62-E440-8785-35E5FF085DDB}"/>
              </a:ext>
            </a:extLst>
          </p:cNvPr>
          <p:cNvSpPr txBox="1">
            <a:spLocks/>
          </p:cNvSpPr>
          <p:nvPr/>
        </p:nvSpPr>
        <p:spPr>
          <a:xfrm>
            <a:off x="1713064" y="1954277"/>
            <a:ext cx="8192936" cy="2020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– there is no royal road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8E83B6-BBAE-2D49-930D-3DD4E5B09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746" y="3211967"/>
            <a:ext cx="1746850" cy="24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7357-613D-4652-A3B1-C58B082C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dirty="0"/>
              <a:t>Finite State Machine (FSM)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2ECE1-576E-4DBA-8640-A7418F918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From looking at the FSM invariants of operation were identified.</a:t>
            </a:r>
          </a:p>
          <a:p>
            <a:r>
              <a:rPr lang="en-GB" spc="-1" dirty="0">
                <a:ea typeface="Isabelle DejaVu Sans"/>
              </a:rPr>
              <a:t>Identified unreachable states in the table and incorrect transitions</a:t>
            </a:r>
            <a:endParaRPr lang="en-US" dirty="0"/>
          </a:p>
          <a:p>
            <a:r>
              <a:rPr lang="en-US" dirty="0"/>
              <a:t>Examples of identified invariants:</a:t>
            </a:r>
          </a:p>
          <a:p>
            <a:pPr lvl="1"/>
            <a:r>
              <a:rPr lang="en-US" dirty="0"/>
              <a:t>Send and receive states must transition to themselves on transmission finish events – ensure all bytes of the packets are processed</a:t>
            </a:r>
          </a:p>
          <a:p>
            <a:pPr lvl="1"/>
            <a:r>
              <a:rPr lang="en-US" dirty="0"/>
              <a:t>Packet creation states must go to a send state on a continue event – if they don’t the packet can be overwritten by another packet creation state.</a:t>
            </a:r>
          </a:p>
          <a:p>
            <a:pPr lvl="1"/>
            <a:r>
              <a:rPr lang="en-US" dirty="0"/>
              <a:t>Receive packet states must go to command finished or a stage 2 packet creation state – command is either finished or a new packet must be created</a:t>
            </a:r>
          </a:p>
          <a:p>
            <a:pPr algn="just"/>
            <a:r>
              <a:rPr lang="en-US" dirty="0"/>
              <a:t>Simulated system satisfied these invariants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814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BAD2D-7069-48E3-AA8E-21B5C110E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dirty="0"/>
              <a:t>FSM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BE03-2BA8-4C2D-B638-BFF330CC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9774936" cy="4843396"/>
          </a:xfrm>
        </p:spPr>
        <p:txBody>
          <a:bodyPr>
            <a:normAutofit/>
          </a:bodyPr>
          <a:lstStyle/>
          <a:p>
            <a:r>
              <a:rPr lang="en-GB" dirty="0"/>
              <a:t>Modelled the FSM transition table and its invariants</a:t>
            </a:r>
          </a:p>
          <a:p>
            <a:pPr lvl="1"/>
            <a:r>
              <a:rPr lang="en-GB" dirty="0"/>
              <a:t>Abstracted away from the C implementation details</a:t>
            </a:r>
          </a:p>
          <a:p>
            <a:pPr lvl="1"/>
            <a:r>
              <a:rPr lang="en-GB" dirty="0"/>
              <a:t>Simpler invariants not as fiddley as in C code annotations</a:t>
            </a:r>
          </a:p>
          <a:p>
            <a:pPr lvl="1"/>
            <a:r>
              <a:rPr lang="en-GB" dirty="0"/>
              <a:t>Translated back to eCv annotations to verify the C code</a:t>
            </a:r>
          </a:p>
          <a:p>
            <a:pPr lvl="1"/>
            <a:endParaRPr lang="en-GB" dirty="0"/>
          </a:p>
          <a:p>
            <a:r>
              <a:rPr lang="en-GB" dirty="0"/>
              <a:t>Modelling done</a:t>
            </a:r>
            <a:r>
              <a:rPr lang="en-GB" spc="-1" dirty="0">
                <a:latin typeface="Franklin Gothic Book"/>
                <a:ea typeface="Isabelle DejaVu Sans"/>
              </a:rPr>
              <a:t> in VDM</a:t>
            </a:r>
          </a:p>
          <a:p>
            <a:pPr lvl="1"/>
            <a:r>
              <a:rPr lang="en-GB" spc="-1" dirty="0">
                <a:latin typeface="Franklin Gothic Book"/>
                <a:ea typeface="Isabelle DejaVu Sans"/>
              </a:rPr>
              <a:t>Symbolic simulation, test coverage, code generation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Implemented </a:t>
            </a:r>
            <a:r>
              <a:rPr lang="en-GB" dirty="0" err="1"/>
              <a:t>optrode</a:t>
            </a:r>
            <a:r>
              <a:rPr lang="en-GB" dirty="0"/>
              <a:t> CMOS chip command-set APIs</a:t>
            </a:r>
          </a:p>
          <a:p>
            <a:pPr lvl="1"/>
            <a:r>
              <a:rPr lang="en-GB" dirty="0"/>
              <a:t>Model can simulate executions of the FSM loop </a:t>
            </a:r>
          </a:p>
          <a:p>
            <a:pPr lvl="1"/>
            <a:r>
              <a:rPr lang="en-GB" dirty="0"/>
              <a:t>Independent of hardware, which is fiddly and hard to debug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8696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8248535" y="903830"/>
            <a:ext cx="3761065" cy="236447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720000" y="1800000"/>
            <a:ext cx="6516094" cy="484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marL="384120" indent="-38304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Arial" panose="020B0604020202020204" pitchFamily="34" charset="0"/>
              <a:buChar char="•"/>
            </a:pPr>
            <a:r>
              <a:rPr lang="en-GB" sz="2800" b="0" strike="noStrike" spc="-1" dirty="0">
                <a:latin typeface="Franklin Gothic Book"/>
                <a:ea typeface="Isabelle DejaVu Sans"/>
              </a:rPr>
              <a:t>Original transition table as a 2D array </a:t>
            </a:r>
          </a:p>
          <a:p>
            <a:pPr marL="841320" lvl="1" indent="-38304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latin typeface="Franklin Gothic Book"/>
                <a:ea typeface="Isabelle DejaVu Sans"/>
              </a:rPr>
              <a:t>Look up done usin</a:t>
            </a:r>
            <a:r>
              <a:rPr lang="en-US" sz="2400" spc="-1" dirty="0">
                <a:latin typeface="Franklin Gothic Book"/>
                <a:ea typeface="Isabelle DejaVu Sans"/>
              </a:rPr>
              <a:t>g current event and state to give the state to transition to</a:t>
            </a:r>
          </a:p>
          <a:p>
            <a:pPr marL="841320" lvl="1" indent="-38304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Arial" panose="020B0604020202020204" pitchFamily="34" charset="0"/>
              <a:buChar char="•"/>
            </a:pPr>
            <a:endParaRPr lang="en-GB" sz="2400" b="0" strike="noStrike" spc="-1" dirty="0">
              <a:latin typeface="Franklin Gothic Book"/>
              <a:ea typeface="Isabelle DejaVu Sans"/>
            </a:endParaRPr>
          </a:p>
          <a:p>
            <a:pPr marL="384120" indent="-38304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Arial" panose="020B0604020202020204" pitchFamily="34" charset="0"/>
              <a:buChar char="•"/>
            </a:pPr>
            <a:r>
              <a:rPr lang="en-GB" sz="2800" b="0" strike="noStrike" spc="-1" dirty="0">
                <a:latin typeface="Franklin Gothic Book"/>
                <a:ea typeface="Isabelle DejaVu Sans"/>
              </a:rPr>
              <a:t>Modelled as a map of event to a map   of state to state</a:t>
            </a:r>
            <a:endParaRPr lang="en-GB" sz="2800" b="0" strike="noStrike" spc="-1" dirty="0">
              <a:latin typeface="Arial"/>
            </a:endParaRPr>
          </a:p>
          <a:p>
            <a:pPr marL="914400" lvl="1" indent="-383040">
              <a:lnSpc>
                <a:spcPct val="100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 panose="020B0604020202020204" pitchFamily="34" charset="0"/>
              <a:buChar char="•"/>
            </a:pPr>
            <a:r>
              <a:rPr lang="en-GB" sz="2400" b="0" i="1" strike="noStrike" spc="-1" dirty="0" err="1">
                <a:latin typeface="Franklin Gothic Book"/>
                <a:ea typeface="Isabelle DejaVu Sans"/>
              </a:rPr>
              <a:t>StateMap</a:t>
            </a:r>
            <a:r>
              <a:rPr lang="en-GB" sz="2400" b="0" i="1" strike="noStrike" spc="-1" dirty="0">
                <a:latin typeface="Franklin Gothic Book"/>
                <a:ea typeface="Isabelle DejaVu Sans"/>
              </a:rPr>
              <a:t> = Map of state -&gt; state</a:t>
            </a:r>
            <a:endParaRPr lang="en-GB" sz="2400" b="0" strike="noStrike" spc="-1" dirty="0">
              <a:latin typeface="Arial"/>
            </a:endParaRPr>
          </a:p>
          <a:p>
            <a:pPr marL="874260" lvl="1" indent="-342900">
              <a:lnSpc>
                <a:spcPct val="100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 panose="020B0604020202020204" pitchFamily="34" charset="0"/>
              <a:buChar char="•"/>
            </a:pPr>
            <a:r>
              <a:rPr lang="en-GB" sz="2400" b="0" i="1" strike="noStrike" spc="-1" dirty="0">
                <a:latin typeface="Franklin Gothic Book"/>
                <a:ea typeface="Isabelle DejaVu Sans"/>
              </a:rPr>
              <a:t>FSM 	     = Map of event -&gt; </a:t>
            </a:r>
            <a:r>
              <a:rPr lang="en-GB" sz="2400" b="0" i="1" strike="noStrike" spc="-1" dirty="0" err="1">
                <a:latin typeface="Franklin Gothic Book"/>
                <a:ea typeface="Isabelle DejaVu Sans"/>
              </a:rPr>
              <a:t>StateMap</a:t>
            </a:r>
            <a:endParaRPr lang="en-GB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400" b="0" strike="noStrike" spc="-1" dirty="0">
              <a:solidFill>
                <a:srgbClr val="FF0000"/>
              </a:solidFill>
              <a:latin typeface="Arial"/>
            </a:endParaRPr>
          </a:p>
          <a:p>
            <a:pPr marL="384120" indent="-38304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Arial" panose="020B0604020202020204" pitchFamily="34" charset="0"/>
              <a:buChar char="•"/>
            </a:pPr>
            <a:r>
              <a:rPr lang="en-GB" sz="2400" b="0" strike="noStrike" spc="-1" dirty="0">
                <a:latin typeface="Franklin Gothic Book"/>
                <a:ea typeface="Isabelle DejaVu Sans"/>
              </a:rPr>
              <a:t>Invariants applied to types to enforce underlying rules as invariants</a:t>
            </a:r>
            <a:endParaRPr lang="en-GB" sz="2400" b="0" strike="noStrike" spc="-1" dirty="0">
              <a:latin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E32FDB-99CE-42B4-8091-109CD5FCF5C6}"/>
              </a:ext>
            </a:extLst>
          </p:cNvPr>
          <p:cNvSpPr txBox="1">
            <a:spLocks/>
          </p:cNvSpPr>
          <p:nvPr/>
        </p:nvSpPr>
        <p:spPr>
          <a:xfrm>
            <a:off x="720000" y="612001"/>
            <a:ext cx="6466863" cy="8829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FSM VDM Model</a:t>
            </a:r>
          </a:p>
        </p:txBody>
      </p:sp>
      <p:pic>
        <p:nvPicPr>
          <p:cNvPr id="1026" name="Picture 2" descr="data:image/jpeg;base64,/9j/4AAQSkZJRgABAQAAAQABAAD/2wBDAAMCAgICAgMCAgIDAwMDBAYEBAQEBAgGBgUGCQgKCgkICQkKDA8MCgsOCwkJDRENDg8QEBEQCgwSExIQEw8QEBD/2wBDAQMDAwQDBAgEBAgQCwkLEBAQEBAQEBAQEBAQEBAQEBAQEBAQEBAQEBAQEBAQEBAQEBAQEBAQEBAQEBAQEBAQEBD/wAARCAFgAk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a8N+G2/aYa48fePry+f4fPdSw+GPDENw0FtqFtGzRnUb8xsDciZgzxQMfKSLy2ZWkb5ADpP+GTv2Wv4v2a/hYx7s3g/T2J9yTDkn3NAB/wAMnfssf9G0/Cr/AMI3Tv8A4zQAf8Mnfssf9G0/Cr/wjdO/+M0AH/DJ37LH/RtPwq/8I3Tv/jNAB/wyd+yx/wBG0/Cr/wAI3Tv/AIzQAf8ADJ37LH/RtPwq/wDCN07/AOM0AH/DJ37LH/RtPwq/8I3Tv/jNAB/wyd+yx/0bT8Kv/CN07/4zQAf8Mnfssf8ARtPwq/8ACN07/wCM0AH/AAyd+yx/0bT8Kv8AwjdO/wDjNAB/wyd+yx/0bT8Kv/CN07/4zQAf8Mnfssf9G0/Cr/wjdO/+M0AH/DJ37LH/AEbT8Kv/AAjdO/8AjNAHP+LPhUfghptz8SPgBYz6ZHo0f2vVvBdo/wDxK9ZsY8tNHb27Hy7S7CFmjli2BmVUkDKQyAHs2g65pnibQtO8SaLcrc6dq1pDfWky9JIZUDow+qsD+NAF+gAoAKACgAoAKACgAoAKACgAoAKAPH/2rNJ0rX/hLaaFrumWmo6bqPjjwRaXlndwrNBcwSeKNMWSKSNgVdGUlSpBBBINAFv/AIZO/ZY/6Np+FX/hG6d/8ZoAP+GTv2WP+jafhV/4Runf/GaAD/hk79lj/o2n4Vf+Ebp3/wAZoAP+GTv2WP8Ao2n4Vf8AhG6d/wDGaAD/AIZO/ZY/6Np+FX/hG6d/8ZoAP+GTv2WP+jafhV/4Runf/GaAD/hk79lj/o2n4Vf+Ebp3/wAZoAP+GTv2WP8Ao2n4Vf8AhG6d/wDGaAD/AIZO/ZY/6Np+FX/hG6d/8ZoAP+GTv2WP+jafhV/4Runf/GaAD/hk79lj/o2n4Vf+Ebp3/wAZoAP+GTv2WP8Ao2n4Vf8AhG6d/wDGaAD/AIZO/ZY/6Np+FX/hG6d/8ZoAP+GTv2WP+jafhV/4Runf/GaAD/hk79lj/o2n4Vf+Ebp3/wAZoAP+GTv2WP8Ao2n4Vf8AhG6d/wDGaAD/AIZO/ZY/6Np+FX/hG6d/8ZoAP+GTv2WP+jafhV/4Runf/GaAD/hk79lj/o2n4Vf+Ebp3/wAZoAP+GTv2WP8Ao2n4Vf8AhG6d/wDGaAD/AIZO/ZY/6Np+FX/hG6d/8ZoAP+GTv2WP+jafhV/4Runf/GaAD/hk79lj/o2n4Vf+Ebp3/wAZoAP+GTv2WP8Ao2n4Vf8AhG6d/wDGaAD/AIZO/ZY/6Np+FX/hG6d/8ZoAP+GTv2WP+jafhV/4Runf/GaAD/hk79lj/o2n4Vf+Ebp3/wAZoAP+GTv2WP8Ao2n4Vf8AhG6d/wDGaAD/AIZO/ZY/6Np+FX/hG6d/8ZoAP+GTv2WP+jafhV/4Runf/GaAD/hk79lj/o2n4Vf+Ebp3/wAZoAP+GTv2WP8Ao2n4Vf8AhG6d/wDGaAD/AIZO/ZY/6Np+FX/hG6d/8ZoAP+GTv2WP+jafhV/4Runf/GaAD/hk79lj/o2n4Vf+Ebp3/wAZoAP+GTv2WP8Ao2n4Vf8AhG6d/wDGaAD/AIZO/ZY/6Np+FX/hG6d/8ZoAP+GTv2WP+jafhV/4Runf/GaAOU0j4T/Cz4X/ALU/gr/hWfw08KeEv7T+H/i37b/YWjW1h9q8vUfD3l+b5KLv2+Y+3dnG9sdTQB9AUAFABQAUAFABQB5V+yd/ya18HW7t4B8Psx9SdPgJJ9ySTQB6rQAUAFABQAUAFABQAUAFABQAUAFABQA10V1KOoZWGCCMgigDy39lBmf9lr4OO7FmbwB4eJJOST/Z0FAHqlABQAUAFABQAUAFABQAUAFABQAUAeVftLf8k60j/soHgT/1KtLoA9VoAKACgAoAKACgAoAKACgAoAKACgAoAKACgAoAKACgAoAKACgAoAKACgAoAKACgAoAKACgAoAKACgAoAKACgAoAKAPKvEf/J0/w8/7J/4y/wDTj4coA9VoAKACgAoAKACgDyr9k7/k1j4N/wDZP/D3/pugoA9VoAKACgAoAKACgAoAKACgAoAKACgAoAKAPKv2Tv8Ak1j4N/8AZP8Aw9/6boKAPVaACgAoAKACgAoAKACgAoAKACgAoA8q/aW/5J1pH/ZQPAn/AKlWl0Aeq0AFAHj7/FD40a/438beGvhz8LPBWo6b4L1i30SW+1vxtd6dPczyaZZX7MsEOl3KqgW+RATKSSjHA4oAt/8ACR/tT/8ARG/hV/4cvUf/AJRUAH/CR/tT/wDRG/hV/wCHL1H/AOUVAB/wkf7U/wD0Rv4Vf+HL1H/5RUAH/CR/tT/9Eb+FX/hy9R/+UVAB/wAJH+1P/wBEb+FX/hy9R/8AlFQAf8JH+1P/ANEb+FX/AIcvUf8A5RUAH/CR/tT/APRG/hV/4cvUf/lFQAf8JH+1P/0Rv4Vf+HL1H/5RUAH/AAkf7U//AERv4Vf+HL1H/wCUVAB/wkf7U/8A0Rv4Vf8Ahy9R/wDlFQAf8JH+1P8A9Eb+FX/hy9R/+UVAB/wkf7U//RG/hV/4cvUf/lFQAf8ACR/tT/8ARG/hV/4cvUf/AJRUAH/CR/tT/wDRG/hV/wCHL1H/AOUVAB/wkf7U/wD0Rv4Vf+HL1H/5RUAH/CR/tT/9Eb+FX/hy9R/+UVAB/wAJH+1P/wBEb+FX/hy9R/8AlFQAf8JH+1P/ANEb+FX/AIcvUf8A5RUAH/CR/tT/APRG/hV/4cvUf/lFQAf8JH+1P/0Rv4Vf+HL1H/5RUAH/AAkf7U//AERv4Vf+HL1H/wCUVAB/wkf7U/8A0Rv4Vf8Ahy9R/wDlFQAf8JH+1P8A9Eb+FX/hy9R/+UVAB/wkf7U//RG/hV/4cvUf/lFQAf8ACR/tT/8ARG/hV/4cvUf/AJRUAH/CR/tT/wDRG/hV/wCHL1H/AOUVAB/wkf7U/wD0Rv4Vf+HL1H/5RUAH/CR/tT/9Eb+FX/hy9R/+UVAB/wAJH+1P/wBEb+FX/hy9R/8AlFQAf8JH+1P/ANEb+FX/AIcvUf8A5RUAH/CR/tT/APRG/hV/4cvUf/lFQAf8JH+1P/0Rv4Vf+HL1H/5RUAH/AAkf7U//AERv4Vf+HL1H/wCUVAB/wkf7U/8A0Rv4Vf8Ahy9R/wDlFQAf8JH+1P8A9Eb+FX/hy9R/+UVAHKalpH7U+ofFPw98TP8AhV/wqj/sHw/rOhfYv+FiaifO+33Omzeb5n9h/Ls/s3bt2nd52crswwB1f/CR/tT/APRG/hV/4cvUf/lFQAf8JH+1P/0Rv4Vf+HL1H/5RUAdV8J/HX/C0PhZ4N+Jn9l/2Z/wlvh/Ttd+xef532X7VbRzeV5m1d+3zNu7aucZwM4oA6ugAoAKAPKv2Tv8Ak1j4N/8AZP8Aw9/6boKAPVaACgAoAKAPjm0+E6ePPjd8ZdVl/Zn+DHxDSHxha27ar4zvvKvoANF01jDGn9lXeYxu3D96vzO3yj7zPAxUMLRlJcqcqrvHVv8AfT1a01Wy12S1XTTHybxCjF3apU9Ht9vrrv106Lc6PxX8cviL4T1HxX4D0eeK+8QfDyDxB4qu7cWkQF5ocVkZtLt9qINivNdQwh0Cs39nz853GuWpWqVMLPEc2sIuM5O2lWU+WEpXaVvZKVeWsYp2TaiaYfDQ+tUcJblVWVPlS6U7fvGtOlSPs1daRmnvZnLWXxa/aDsfBWq6bfeJtds7+51LwUmn614gTwxc38K6tqSWt0FtdJmkhNqUG+B5UVyXlG99gI9OdCNSvDDq8f3tSD/m5Y0ZTSk2nFVYvXRctnBum1zKXBTrudCWKsn+5dRLXluno43fO4Su42eq5H7/ADS92W9n8d678Y/AfhTxB8VPEOot4E+MF1pMGoSWemR3GoW7+FHvgLkR2ixbh500GYkj/dSsf9YElTPANSlDENaujXTXR8uIjBPvty3s94q1k5J9GNi6WHr0U9H9Xkn1XNJprs7SXMrrdpO6WvpP7WvhOXU9K8G+KZfFmvwW+keN/Cipo1tcpDYXEz67Zr586qglmZVZgqNIYgSH8suquueC9zMqM978612X7mq215uyV3eyVo2vLmdf38vxMNrU5u63elkm+y3srXfxXSSXv1SSFABQAUAFAHy/+zJ+0Z8JtD/Zt+FGi6lq+spd6f4H0K1nWPw1qcqrIlhCrAOluVcZB+ZSQeoJFAHpX/DUHwZ/6DWu/wDhKat/8jUAH/DUHwZ/6DWu/wDhKat/8jUAH/DUHwZ/6DWu/wDhKat/8jUAH/DUHwZ/6DWu/wDhKat/8jUAH/DUHwZ/6DWu/wDhKat/8jUAH/DUHwZ/6DWu/wDhKat/8jUAH/DUHwZ/6DWu/wDhKat/8jUAH/DUHwZ/6DWu/wDhKat/8jUAH/DUHwZ/6DWu/wDhKat/8jUAH/DUHwZ/6DWu/wDhKat/8jUAH/DUHwZ/6DWu/wDhKat/8jUAcd8YP2qPDdh8N9e1b4V+IrtfFWm2j32mw6n4S1VrO7kiG828xMClUkAKbw6FSQ24AHIB84+Fv+Cknwz/AGpPC3h34dXnhnVvC/jubx14JlFgYnu7KdYvE+mNIyXKL+7wqkkSqgBKqGdiMgH6K0AFAHlXwb/5KL8dv+ygWf8A6iug0Aeq0AFABQAUAFABQAUAFABQAUAFABQAUAFABQAUAFABQAUAFABQAUAFABQAUAFABQAUAFABQAUAFABQAUAFABQAUAFAHlX7J3/JrHwb/wCyf+Hv/TdBQB6rQAUAFAHlX7J3/JrHwb/7J/4e/wDTdBQB6rQAUAFABQB594n/AGefgB421y58TeM/gb8Ptf1i9Km51DVPDNldXMxVQq75ZIy7YVVAyeAAO1TCEYK0Vbr83q/vKlOU7czvbT5HX2fhrw5p2oyavp+gabbX8tpDYSXUNrGkz2sRYxQlwNxjQyOVTOF3tgDJq5t1VNT153eV9eZ2td93bS76GcYqKjFLSKtHyWmi7LRaLsjE0D4RfCjwppMugeFvhh4S0fTJr+LVJLLT9FtreB72JkeO5aNECmVGjjZZCNwKKQQQKanJcqT+G9vK6adu102nbdNoqb9pKc56uatJveS7PutXv3L1/wDD/wAB6pK0+p+CdAvJH1SHXGefTYZGOowoqQ3hLKf36JGirL99QigEACpi+RxcdOW9vLmvzW7c13e293fdjk3NSUtVJKL84p3SfdJ6pbXNPVNG0jXLeOz1vSrPUIIriG6jiuoFlRJ4ZFkikAYEB0kRXVuqsoIwQDQvdkprdbPtdNO3qm16NrqLeLj0as/NPo+6LlABQAUAFABQB5V+yd/yax8G/wDsn/h7/wBN0FAHqtABQAUAFABQAUAFABQAUAFABQByXxW+Hdl8WvAGsfDjVtb1PS9M1+D7HqM2mSiK5ktWI82FHYMEEigxudpyjuBgkMADyDx98E/hR8DPgxo3hX4T+BdL8N6f/wAJ/wCAvNFpF++uGXxTpYDTTNmSZgON0jMccZoA+jKACgDyr4N/8lF+O3/ZQLP/ANRXQaAPVaACgAoAKACgAoAKACgAoAKACgAoAKACgAoAKACgAoAKACgAoAKACgAoAKACgAoAKACgAoAKACgAoAKACgAoAKACgDyr9k7/AJNY+Df/AGT/AMPf+m6CgD1WgAoAKAPKv2Tv+TWPg3/2T/w9/wCm6CgD1WgAoAKACgAoAKACgAoAKACgAoAKACgAoA8q/ZO/5NY+Df8A2T/w9/6boKAPVaACgAoAKACgAoAKACgAoAKACgAoA8q/aW/5J1pH/ZQPAn/qVaXQB6rQAUAeVfBv/kovx2/7KBZ/+oroNAHqtABQAUAfL/7Mn7Mn7Nuv/s2/CjXdd/Z8+Guo6lqPgfQru8vLvwnYTT3M8lhC0kskjRFndmJYsSSSSTQB6X/wyd+yx/0bT8Kv/CN07/4zQAf8Mnfssf8ARtPwq/8ACN07/wCM0AH/AAyd+yx/0bT8Kv8AwjdO/wDjNAB/wyd+yx/0bT8Kv/CN07/4zQAf8Mnfssf9G0/Cr/wjdO/+M0AH/DJ37LH/AEbT8Kv/AAjdO/8AjNAB/wAMnfssf9G0/Cr/AMI3Tv8A4zQAf8Mnfssf9G0/Cr/wjdO/+M0AH/DJ37LH/RtPwq/8I3Tv/jNAB/wyd+yx/wBG0/Cr/wAI3Tv/AIzQAf8ADJ37LH/RtPwq/wDCN07/AOM0AH/DJ37LH/RtPwq/8I3Tv/jNAB/wyd+yx/0bT8Kv/CN07/4zQAf8Mnfssf8ARtPwq/8ACN07/wCM0AH/AAyd+yx/0bT8Kv8AwjdO/wDjNAB/wyd+yx/0bT8Kv/CN07/4zQAf8Mnfssf9G0/Cr/wjdO/+M0AH/DJ37LH/AEbT8Kv/AAjdO/8AjNAB/wAMnfssf9G0/Cr/AMI3Tv8A4zQAf8Mnfssf9G0/Cr/wjdO/+M0AH/DJ37LH/RtPwq/8I3Tv/jNAB/wyd+yx/wBG0/Cr/wAI3Tv/AIzQAf8ADJ37LH/RtPwq/wDCN07/AOM0AH/DJ37LH/RtPwq/8I3Tv/jNAB/wyd+yx/0bT8Kv/CN07/4zQAf8Mnfssf8ARtPwq/8ACN07/wCM0AH/AAyd+yx/0bT8Kv8AwjdO/wDjNAB/wyd+yx/0bT8Kv/CN07/4zQAf8Mnfssf9G0/Cr/wjdO/+M0AH/DJ37LH/AEbT8Kv/AAjdO/8AjNAB/wAMnfssf9G0/Cr/AMI3Tv8A4zQAf8Mnfssf9G0/Cr/wjdO/+M0AH/DJ37LH/RtPwq/8I3Tv/jNAB/wyd+yx/wBG0/Cr/wAI3Tv/AIzQAf8ADJ37LH/RtPwq/wDCN07/AOM0AH/DJ37LH/RtPwq/8I3Tv/jNAB/wyd+yx/0bT8Kv/CN07/4zQB81f8FHv2evgF4G/Yx+IfinwV8D/h/4f1qy/sn7NqOl+GbK0uoN+q2iPsljjV13I7KcHlWIPBNAH0h+ydcQn9m34c6Msqm68N+HrPw3qMYIJgvtPiFncxMOzLNBICO2KAPWqACgAoAKACgAoAKACgAoAKACgAoAKAMjxf4p0bwR4V1jxl4hvIrTTNEsZ9Qu5pHCqkUSF2JJ9hQByf7Onh/UvCX7Pnwx8K61btBqGjeDdF0+7iYYMc0NjDG6kdiGUigD0OgAoAKACgAoAKACgAoAKACgAoAKAPKv2lv+SdaR/wBlA8Cf+pVpdAHqtABQB5V8G/8Akovx2/7KBZ/+oroNAHqtABQAUAeVfsnf8msfBv8A7J/4e/8ATdBQB6rQAUAFABQAUAFABQAUAFABQAUAFABQAUAFABQAUAFABQAUAFABQAUAFABQAUAFABQAUAFABQAUAFABQAUAFABQB8q/8FR/+TE/ib/3Bf8A08WVAHq2v/DHxr4c8Waj4++CviHTrC61yVZ9d8PaykjaVqcyx7BcxtF+8s7kqqB5UV1kVF3xswDgAT/hIv2pxx/wp34VPj+L/hZOorn3x/YRx9MmgA/4SP8Aan/6I38Kv/Dl6j/8oqAD/hI/2p/+iN/Cr/w5eo//ACioAP8AhI/2p/8Aojfwq/8ADl6j/wDKKgA/4SP9qf8A6I38Kv8Aw5eo/wDyioAP+Ej/AGp/+iN/Cr/w5eo//KKgA/4SP9qf/ojfwq/8OXqP/wAoqAD/AISP9qf/AKI38Kv/AA5eo/8AyioAP+Ej/an/AOiN/Cr/AMOXqP8A8oqAD/hI/wBqf/ojfwq/8OXqP/yioAP+Ej/an/6I38Kv/Dl6j/8AKKgA/wCEj/an/wCiN/Cr/wAOXqP/AMoqAD/hI/2p/wDojfwq/wDDl6j/APKKgCr/AMK1+JXxK1Wyvfjfq+h2ugaZcw31v4S8OSTTWt1dRPvjkvruZI3uo0YI6wLFEm9Az+ZhQoB6/QAUAFABQAUAFABQAUAFABQAUAFABQB5V+0t/wAk60j/ALKB4E/9SrS6APVaACgDyr4N/wDJRfjt/wBlAs//AFFdBoA9VoAKACgDyr9k7/k1j4N/9k/8Pf8ApugoA9VoAKACgAoAKACgAoAKACgAoAKACgAoAKACgAoAKACgAoAKACgAoAKACgAoAKACgAoAKACgAoAKACgAoAKACgAoA+Vf+Co//JifxN/7gv8A6eLKgD6qoAKACgAoAKACgAoAKACgAoAKACgAoAKACgAoAKACgAoAKACgAoAKACgAoAKACgAoA8q/aW/5J1pH/ZQPAn/qVaXQB6rQAUAeVfBv/kovx2/7KBZ/+oroNAHqtABQAUAeVfsnf8msfBv/ALJ/4e/9N0FAHqtABQAUAFABQAUAFABQAUAFABQAUAFABQAUAFABQAUAFABQAUAFABQAUAFABQAUAFABQAUAFABQAUAFABQAUAFAHyr/AMFR/wDkxP4m/wDcF/8ATxZUAfVVABQAUAFABQAUAFABQAUAFABQAUAFABQAUAFABQAUAFABQAUAFABQAUAFABQAUAFAHlX7S3/JOtI/7KB4E/8AUq0ugD1WgAoA8q+Df/JRfjt/2UCz/wDUV0GgD1WgAoAKAPKv2Tv+TWPg3/2T/wAPf+m6CgD1WgAoAKACgAoAKACgAoAKACgAoAKACgAoAKACgAoAKACgAoAKACgAoAKACgAoAKACgAoAKACgAoAKACgAoAKACgD5V/4Kj/8AJifxN/7gv/p4sqAPqqgAoAKACgAoAKACgAoAKACgAoAKACgAoAKACgAoAKACgAoAKACgAoAKACgAoAKACgDyr9pb/knWkf8AZQPAn/qVaXQB6rQAUAeVfBv/AJKL8dv+ygWf/qK6DQB6rQAUAFAHlX7J3/JrHwb/AOyf+Hv/AE3QUAeq0AeYfGDXfE97r3hP4SeDdYk0W/8AGMl3cahq0BX7TYaRZrGbp7cMrL5zvPbQKzDCeezjLKoIBVt/2Tv2bRBGmsfBXwl4iuEUK1/4j0yPWL2UgfekubwSSux6kljk80ASf8Mnfssf9G0/Cr/wjdO/+M0AH/DJ37LH/RtPwq/8I3Tv/jNAB/wyd+yx/wBG0/Cr/wAI3Tv/AIzQAf8ADJ37LH/RtPwq/wDCN07/AOM0AH/DJ37LH/RtPwq/8I3Tv/jNAB/wyd+yx/0bT8Kv/CN07/4zQAf8Mnfssf8ARtPwq/8ACN07/wCM0AH/AAyd+yx/0bT8Kv8AwjdO/wDjNAB/wyd+yx/0bT8Kv/CN07/4zQBHcfsnfs2mGRNH+CvhLw7cupVb/wAOabHo17ESPvR3NmI5UYdQQwweRQBa+D+u+J7LXvFnwk8ZaxJrV/4OktLjT9WnK/ab/SLxZDavcBVVfOR4LmBmUYfyFc4ZmAAPT6ACgAoAKACgAoAKACgAoA8h+JEmufEb4lWnwQ0zXL/RNCg0X+3/ABVeaZdNb389vNLJBaWUMyjdAsrw3LySoyyBbcKhG9mUAsD9lH9mN/mvf2fvh7qMx+9c6l4dtL24f3eadHkc+7MaAF/4ZO/ZY/6Np+FX/hG6d/8AGaAD/hk79lj/AKNp+FX/AIRunf8AxmgA/wCGTv2WP+jafhV/4Runf/GaAD/hk79lj/o2n4Vf+Ebp3/xmgA/4ZO/ZY/6Np+FX/hG6d/8AGaAD/hk79lj/AKNp+FX/AIRunf8AxmgA/wCGTv2WP+jafhV/4Runf/GaAD/hk79lj/o2n4Vf+Ebp3/xmgA/4ZO/ZY/6Np+FX/hG6d/8AGaAIbr9lL4CRRF/B3w60nwJqSFXg1XwbbR6LeQSKQVcPbKofBH3ZFdGGVZWUkEA2Pgl4u8S+JPDuq6J43mt7jxN4O1m48OatdW6BI7ySJI5YboIABGZree3lZANqtIyrlQCQD0OgD5V/4Kj/APJifxN/7gv/AKeLKgD6qoAKAON+KXxItvhtoNteRaTNrWuaxeR6VoOiW8qRTapfyAlYVd/lRQiPI8jcJHHI54XFAHLWvw3+OXiCL+0fGH7Q2q+HL2Ulzp3gzR9LFlbAk4jEupWl1NMQMAyfu9xGQiA7QATf8Kb+Iv8A0dj8Vf8AwW+Ff/lNQAf8Kb+Iv/R2PxV/8FvhX/5TUAH/AApv4i/9HY/FX/wW+Ff/AJTUAH/Cm/iL/wBHY/FX/wAFvhX/AOU1AB/wpv4i/wDR2PxV/wDBb4V/+U1AB/wpv4i/9HY/FX/wW+Ff/lNQAf8ACm/iL/0dj8Vf/Bb4V/8AlNQAf8Kb+Iv/AEdj8Vf/AAW+Ff8A5TUAH/Cm/iL/ANHY/FX/AMFvhX/5TUAH/Cm/iL/0dj8Vf/Bb4V/+U1AB/wAKb+Iv/R2PxV/8FvhX/wCU1AB/wpv4i/8AR2PxV/8ABb4V/wDlNQBFcfCn4x6dC914b/ag8WX1+ikwweJNB0O5sXbHAkSysrSYrnrtmU+lAG58L/iVf+LrrWfB/jHRYNC8a+F5Ik1bTYbnz4ZYZQxt762kIBe2mCPtLKGVo5I2AZDQB31ABQAUAFABQAUAFABQAUAFAHlX7S3/ACTrSP8AsoHgT/1KtLoA9VoAKAPKvg3/AMlF+O3/AGUCz/8AUV0GgD1WgAoAKAPKv2Tv+TWPg3/2T/w9/wCm6CgD1WgDyrxH/wAnT/Dz/sn/AIy/9OPhygD1WgAoAKACgAoAKACgAoAKACgAoA8q8Of8nT/EP/sn/g3/ANOPiOgD1WgAoAKACgAoAKACgAoAKAPKvDn/ACdP8Q/+yf8Ag3/04+I6APVaACgAoAKACgAoAKACgAoAKACgDyr4N/8AJRfjt/2UCz/9RXQaAPVaAPlX/gqP/wAmJ/E3/uC/+niyoA+qqACgDynxWouv2nfhrZzjdDbeDvF2pRqei3CXWhwK/wBRHdTrn0c+poA9WoAKACgAoAKACgAoAKACgAoAKACgAoAKAPKdbUWv7VPgt4BsOp/D7xOLrH/LT7LqOieRn12/a7jH/XQ+poA9WoAKACgAoAKACgAoAKACgAoA8q/aW/5J1pH/AGUDwJ/6lWl0Aeq0AFAHlXwb/wCSi/Hb/soFn/6iug0Aeq0AFABQB5V+yd/yax8G/wDsn/h7/wBN0FAHqtAHlXiP/k6f4ef9k/8AGX/px8OUAeq0AFABQB4L8cPjV4t8C+N08M2/jj4f/DbR10dL628R+PNPnm07V755JV/s+Gdbu1it5YliWRg0kkjrMCkW2J2OVOcpOppeUWuWF7SmrXbUndJXtDSMuV6ysnBS2cIRhTk72k3eS1ULWsmurkm2ruK9xpXbfLH4b/aL8f3HjvxF4Z8VfBTXreHRfB2ga8ttpDWmpXEmo38s8b2iSRXJEiF41RJTHHGvkXEk0kcflueqUI8tRwu3Gr7NJq2nLGV3d2i1duV5JWcUryujBJqNBuUXzxqSbV2vcejjpdqS1Ss5Pmikr8ySap+03rsni/wL4Y0T4T+IrS41jxnP4U8T2Oqf2f8AadIK6U98jB4r0wsWjaGfdG8w8pJlwJtkZmgo1J3nJKDp1J37OFRQafkne+n2oNO3NZ106OHqVGvei6dl/NGcmrr5pxV2mpLVcup2fw2+Pfhv4m64uj6d4a8Q6XDf2M2q6BqOpRWy2viCwimWKS6tDFNI4RWkgO2dIZCs8bBCCcKnCVSl7RqzSg3F6SSmm4N9NUndXvFq01FtXKy9jU9m9dZRbWynB2lF3tre9tLS5ZOLkotlDx58V/H/AIZ+M3w/8Aad4BhTwv4n1SbT77xBfXkZMrjTbu6SKzgicvlWtR5kkwQAEKiybi8awi9vWq06mijByj3k1KCb7KK57fzN30SSc3iF7LDe2hq7xT7JSmo27ttNvTRK122+Vet0hBQAUAeVeHP+Tp/iH/2T/wAG/wDpx8R0Aeq0AFABQAUAFABQAUAFAHmPir9pD4SeAPifafCX4g+Jo/C+taraR3ukTaqPIstSjZyhWG5J8oSq42mJ2VyWQqrBgSAV/DZDftTfEJlIIPw/8GkEf9hHxHQB6tQAUAFAHzh8Tfj58QvDPxE13wzp3iD4eeGH0mW0h8P+HvF0Ulte+OmeKOR103UJLuC3iYvIbUKIrkxyqrS7VkVKWEbrNcy5m5tOEfijG6XPr8V1eaSSi0uRT5ubk0xEY04pX5U4uXO9YKWq5XbVctk5O97STUbJOe34X/aE8ZajrnxI0vU/gt4rvm8J+K7fw9o1ro8NlJPfLJYQXLGSRrzyYtu95DLM8EflywICZi0dVBc+HpVVrKbqX6JKE5Rvrp0StdycruMeWzIqR5KvI9F7OE31d5O3LpvrporLlk5NRs3QT9qxZ/iD4esX8Farpng668MeJdZ8QajqKWqzaLc6RdxW9zFKEumysLiZJPKSYM0kDROyCVlnmjClWrz1jGFKcbXbl7RSaSW7k7JRVl7yknvC+kqNR+zpwj+8lV9m46dY80Wne2qaknf4b3tKyPRvhh8XbL4ly6hp83g3xJ4T1bToLS+fS9fjtluJLK6Vzb3SG2nmjMbmKZMFw6tE4dF4zvUoyppt7xk4yX8skk2n0ekk04txd7J3TS5lVjNxcNYyXNGWtpK9tL2d1o2mlJKUW0uZHIz/ABD+MuhfEfwzY+KLbwnDo3jDXb7SbHw3BazNrVrZQRzOupPeJcPDKhEMbvELeMRi6jQys6gSY4X95ONKrrJ03N20UGrO0r35ldqm5Jq9RpxThdrXEe7CVWltGUY6/bu7Pl7faqJO7dOEnJRd1H2ugQUAFAHlXwb/AOSi/Hb/ALKBZ/8AqK6DQB6rQB8q/wDBUf8A5MT+Jv8A3Bf/AE8WVAH1VQAUAeVeI/8Ak6f4ef8AZP8Axl/6cfDlAHqtABQAUAFABQAUAFABQAUAFABQAUAFABQB5V4j/wCTp/h5/wBk/wDGX/px8OUAeq0AFABQAUAFABQAUAFABQAUAeVftLf8k60j/soHgT/1KtLoA9VoAKAPKvg3/wAlF+O3/ZQLP/1FdBoA9VoAKACgDyr9k7/k1j4N/wDZP/D3/pugoA9VoA8q8R/8nT/Dz/sn/jL/ANOPhygD1WgAoAKAPPPGngn4o3fiaTxH8N/ifpmjxX1jHZahpXiLQZtasCY2cpNbxxXlq0ErCR1kJZ1kVYvlUoS2Xs+aM6VTWEnfZXWnK0m7rlaSfLKLSldr4pJ3zR92aupLS6ejV76runtJNOztLmShyedN+yXeaTpl1ofgr4myaXp9z4T0Xw28dxpZleRtMvJbiIyNBPADazJcTwz2qKm+NwqSRjIbao/aRdNpOPNGSUryTSpxpONS7/eXjGL1+2m5qafKHO21Paf77WOlnVfNeG/K4T1i7uyslaSUyt4C/ZFvPAV3p+paP4r8JaZLY+N08ZDT9C8GHTdJQNpTabc20Not4xi8yFjIsnmNtlyxSQErVKScFSqXlHlqQd3ry1HGdk+nLNNp2fuPk3SmZVE6kai0TkqaVl9qnNyTfe6aTV1dq6avZbPwH/ZU0H4GeJptZ0uPwSba2sZdM0x9K8D2mm6q1u8ocNqGoh3lvJVRI03qIFf5nkR3KlHSqShQdObvJqKbXuxfKnd8q0vJ6v7KaXJGKunWK/2nEe3f805O+r5pu+j6RjeSikr8rtKUra+keNvh9/wmPifwL4k/tf7J/wAIVrc2seT9n8z7X5mn3Vp5e7cPLx9q37sN9zGOciKL9lVlV7wlD/wKUJX+XJa3nvpq6j58PKh3cHf/AAy5vx28jsKQgoAKAPn/AFf4aeHPiJ+1P41/t/UvFdp/Z/w/8JeT/YXizVdE3eZqPiHd5v2C4h87GwbfM3bcttxubIB1f/DNPw6/6GP4q/8Ah2PFX/yxoAP+Gafh1/0MfxV/8Ox4q/8AljQAf8M0/Dr/AKGP4q/+HY8Vf/LGgA/4Zp+HX/Qx/FX/AMOx4q/+WNAB/wAM0/Dr/oY/ir/4djxV/wDLGgA/4Zp+HX/Qx/FX/wAOx4q/+WNAB/wzT8Ov+hj+Kv8A4djxV/8ALGgA/wCGafh1/wBDH8Vf/DseKv8A5Y0AfLv7Tv8AwTq1n9ov4meGdJ0nxXrnhzwH4XtpJbvVte8Wat4j1C9up2QvFZ299dSpBGqQxgy7oyWc5SQItAHsH7M/wR8J/s+fGPxn8NPBmqeIL/TdO+H/AIOKTa1qkt7MSdQ8Qghdx2RJhBiOJEjBLEKC7FgD6XoAKACgDyH4gfB/4i+LpPFGg6V8VtPg8G+NYWg1bSdb8PPqtzapJAIJ10+4+1xR26NGodUmguFWVnfDK3ljJUo1KfsK93FNtNe7OzfNbm12lflkkpRVkpe7Fx2hXdCosRRVpq2+sXbRe7o9VpJKSUrXspOcpc14l/Zb1jU/+Els9H+IGljSNd16x17+x9c8PyalZXLQ6Ymny2uoxrdwi+tnSGCZY/3eyaMM5lGFG1WTrOLqJO0qjs17v7yTqfDe3PCbbjLVJbRU0prGmo0YKFO6tThTvfX3JXWttFKLcZr7Se6i3F53hf8AY1t9B0TTPDFz4y0x9Gi0rxboOpWGneHvsMD6drtwlxJDZqtwwtDDKihC3nDy8ptBw4mtetRlSbesIRTdpO9KUnTk7q0rRlaUWrTklLRXi9KVWVGqq8ElKNWNVWVo3UFCSte9pWundct9ebc7T9n/APZ/tfgkmrTtH4EF5qkdrblvCfgW18NwtHArYeZYnlkmmdnYszSCMYHlxx/MX6J1uam4JWvJyersrpJJLolZ2u5S1d5WslyqjGE04vSMeVX1lvduUtLtrlTsorS9rsqfD/4M/Frwh8S9Y8fa98U/CPiP+3byQ3c1z4NuY9Vj04MzW+nW91/abQwQRZGFW2wzb3dTI7OefCf7Ph1Qnr1k1o5zs7Sd77Xso7RjdRtdt7Yl+2qupDRLSKeqjHS6W2sre9Ldu17qMYr2umAUAFAHlXwb/wCSi/Hb/soFn/6iug0Aeq0AfKv/AAVH/wCTE/ib/wBwX/08WVAH1VQAUAeVeI/+Tp/h5/2T/wAZf+nHw5QB6rQAUAFABQB5H+1J408Q+A/hMdd8M+IdU0O6l1/QtOlv9K01NQvYba51O2gn+z27wTiWUxSOFUQyEsRhScCoXvYmjTk2oycr2V3pTnJdHpzRV32vqkaxX7ivUSTcYSkruyutr6r8Wc74F+JT+H57S7ufHPxV8Y6bqutWWiXU/jnwkvhwaU1wsoglgX+yLE3IknEMLDLhDKh+Xo28bNxptJc3PZ31vCPO01fROKk1Jr4koq93bmm+WMqib91K6to1KcY3vbeN7tX+Hmb2Ry3jj9u7wz4KktJb7SvDFnatYXGvzDWvGEWm3N3oy301tBNpsLwn7dczR2004tw0YC+UvmFpBWWEaxM4RlpdUr9WnVV0nHR2hFxdSX2eZqKm4tHRWpTgpKCu1KpGN9E5UlFSTk9ItzfLBvRpOUnBHXal+0r4hs/GOsWVr8N7GfwhoHi3SPCF7rjeICt1JcajHZtBLBZi2YSIr38IffNGQvzLvOVF0adSq4RkuVzdVJf3qXtd+0ZezsnrJNu8bJSljVnGNOVWl7yVONV9Pck+nmkpSs0rpKzu7Kz8DvGnxu+IHwX8TaxrEfhqHxjFr3iTTNFke8kuLJfs2oXEFuJ9ltC2yJo/L+VS0kcSuzK8jKinDnw2GlGVnOFNydtfeUXKSW3M4tyUXaKl7vw6m1RxpY+vTteEJaK9r+6mot62TbV5e81d2T5VzW/gxrPjCXx/4u8Kz/E3U/iJ4c0OC1gfXNRsLGB7bWg8q3dhHJZQwRSrGiws6+WWidyjSM2UjqlKNWhKra0XL3H1lG3veTjGVlGaspNzjb3LvGrGVOrCN/e5W5rpF+64W3a5k5NxcpNRUJaKacvZagoKACgAoA8q8R/8nT/Dz/sn/jL/ANOPhygD1WgAoAKACgAoAKACgAoAKACgDyr9pb/knWkf9lA8Cf8AqVaXQB6rQB4d4r/bB+EPw1+Mb/BT4uak3grVbm3ivdG1LUyF0vVLaTcAyXPSJ1ZJFcShFBUYZsigDY+CdxBd+PvjjdWs8c0M3j2ykjkjYMrqfCugkMCOCCOQRQB6zQAUAFAHlX7J3/JrHwb/AOyf+Hv/AE3QUAeq0AeVeI/+Tp/h5/2T/wAZf+nHw5QB6rQAUAFABQAUAFABQAUAFABQAUAeVeHP+Tp/iH/2T/wb/wCnHxHQB6rQAUAFABQAUAFABQAUAFAHlXhz/k6f4h/9k/8ABv8A6cfEdAHqtABQAUAFABQAUAFABQAUAFABQB5V8G/+Si/Hb/soFn/6iug0Aeq0AfKv/BUf/kxP4m/9wX/08WVAH1VQAUAeVeI/+Tp/h5/2T/xl/wCnHw5QB6rQAUAFABQByPxS+G9h8VfCZ8KX+vatouzULDVLe/0owfabe5s7qO5gdBcRSxHEkKZDxsCMjFSk41YVYuzi21t1jKLvdPpJlqSUJ02rqcXF+j32sczqPwKvfE3g3xH4G8ffGrx74q0/xDaLbLLeJpFpcabIrb0ubWSxsLcrMrhGVn3hWRSAOcqtShXp8k11i763913t6S2l1a0TV3cpVJUanOtVaSaezUlZ367XWjW/pZdY/Z90C7m0eTwt408W+DE0zRrbw7cx+HruCD+0tMt23QW0zyQySR7N0oWW3aGZRPJiQZGOmVec8VPFT155Kbj9nmTbTstdb2kr2nFRjJNRSMIU1DDRwyfwqSUvtLmSUn2bfLF3abUleLV3e3qXwH8IaoPEAuNS1hf+Ej8W6V4yutk0XyXth9i8mNMxnER/s+HcDljukwy5G3OjN0fZcv8Ay7dRr/uJ7Tmv6e0la1tle+t9aj9qpp/bpqm/8Kvr667u/oLZ/BLTdM+H/i34c6P448WabYeK77VL5buzubeK90hr+V5p1splhyo82WV1aUSOpkOGwFC89aiq+GhhZt8sVGN+rjF6RfRrlSg9FeO95Nt6xrOGKli0lzStddLqPLzeuie9rrRJXRP8JPhLcfCTSIvDtr8SvEniDRrO1is9O07UrHR7a30+OPp5I0+xtjyMA7yw4yADknsqV5Vm5TV27a7WSVrJLRK1tLaJJKy0OSFJU7crdtfO7bvdt6t3vd31bbd3qegViahQAUAFAHhXxZ8AeDPiP+0l8N9D8ceHrTWbCDwP4wu44LlSVWZb/wAPKHGCOQruPxNAG/8A8Mrfs8f9Em0L/v23/wAVQAf8Mrfs8f8ARJtC/wC/bf8AxVAB/wAMrfs8f9Em0L/v23/xVAB/wyt+zx/0SbQv+/bf/FUAH/DK37PH/RJtC/79t/8AFUAH/DK37PH/AESbQv8Av23/AMVQAf8ADK37PH/RJtC/79t/8VQAf8Mrfs8f9Em0L/v23/xVAB/wyt+zx/0SbQv+/bf/ABVAB/wyt+zx/wBEm0L/AL9t/wDFUAea/tB/s1/AnRvAelXel/DHRraaTxx4LtGdI2yYZ/Emmwyp16NHI6n2Y0Aelf8ADK37PH/RJtC/79t/8VQB84fFD/gmT4M+N3xoXxN4ons/Cfw60S2ittM8P+HY9t7qUgy01xdXEgYQgudgRA5MaqcxPuoA9r/ZU+HHgv4R3/xi+HXw80OPSPD2i+PLaKys0leQRh/DOhyOS8jM7Fnd2JYkksTQB71QAUAFAHlX7J3/ACax8G/+yf8Ah7/03QUAeq0AeSfEa6i8M/Hv4W+MdSJi0290/XvBpnKkxxXl/Jp1zbB2HCbzpbxqWwC8iKDuZQQD1ugAoAKACgAoAKACgAoAKACgAoA8k+HN1F4m+PfxS8Y6aTLptlp+g+DROFIjlvLCTUbm5CMeH2HVEjYrkB43UncrAAHrdABQAUAFABQAUAFABQAUAeSLdReGv2qLs6kTFH478E6dY6ZIykJLc6TeahNNCG+75hi1RZApOSsUhAIRsAHrdABQAUAFABQAUAFABQAUAFABQB5J+z7dReIZ/iV8RNPJfSvGPjaa+0ubaVW4trXTrDTBMmfvRu+nSOrDhlYMpKkEgHrdAHyr/wAFR/8AkxP4m/8AcF/9PFlQB9VUAFAHlXiP/k6f4ef9k/8AGX/px8OUAeq0AFABQAUAFABQAUAFABQAUAFABQAUAFAHlXiP/k6f4ef9k/8AGX/px8OUAeq0AFABQAUAFABQAUAFABQAUAeVftLf8k60j/soHgT/ANSrS6APVaACgDyr4N/8lF+O3/ZQLP8A9RXQaAPVaACgAoA8q/ZO/wCTWPg3/wBk/wDD3/pugoA9VoAy/E/hfw7410C98L+LNGtdV0nUI/LubS6jDxyAEMDg9CGAYMOVYAgggGgDzq3+BHiLSYY7Dwt+0j8VtG0+FRHFaGfSNT2KBgDz9R0+5uGwOMtKSe5J5oAk/wCFN/EX/o7H4q/+C3wr/wDKagA/4U38Rf8Ao7H4q/8Agt8K/wDymoAP+FN/EX/o7H4q/wDgt8K//KagA/4U38Rf+jsfir/4LfCv/wApqAD/AIU38Rf+jsfir/4LfCv/AMpqAD/hTfxF/wCjsfir/wCC3wr/APKagA/4U38Rf+jsfir/AOC3wr/8pqAD/hTfxF/6Ox+Kv/gt8K//ACmoAP8AhTfxF/6Ox+Kv/gt8K/8AymoAjuPgR4i1aGSw8U/tI/FbWdPmUxy2nn6Rpm9SMEefp2n21wuRxlZQR2IPNAHovhjwv4d8FaBZeF/CejWulaTp8fl21paxhI4wSWJwOpLEsWPLMSSSSTQBqUAFABQAUAFABQAUAFABQBzvjz4feE/iX4ffw34w0z7Xa+atxBJHM8FxaXC52XFvPGVkgmXJ2yRsrDJweTQBxY+CnjW3/daX+1D8VrK2H3IDF4futg/663Wlyyt/wJzQAv8Awpv4i/8AR2PxV/8ABb4V/wDlNQAf8Kb+Iv8A0dj8Vf8AwW+Ff/lNQAf8Kb+Iv/R2PxV/8FvhX/5TUAH/AApv4i/9HY/FX/wW+Ff/AJTUAH/Cm/iL/wBHY/FX/wAFvhX/AOU1AB/wpv4i/wDR2PxV/wDBb4V/+U1AB/wpv4i/9HY/FX/wW+Ff/lNQAf8ACm/iL/0dj8Vf/Bb4V/8AlNQAf8Kb+Iv/AEdj8Vf/AAW+Ff8A5TUAQ3X7Ps/iGI6f8RPjf8SPGOlOV87S76507T7a4UEHy5RplnavLGcYZGYqwyrAqSCAep6fp9hpNhbaVpVlb2dlZwpb21tbxLHFDEihUREUAKqgAAAYAAAoAsUAfKv/AAVH/wCTE/ib/wBwX/08WVAH1VQAUAeU+JyIv2o/hzLIdqSeBfGFupPeQ3/h9wv12xufopoA9WoAKACgAoAKACgAoAKACgAoAKACgAoAKAPKfEBEn7VHgJUO42/w/wDFplx/B5mo+H9mfr5UmP8AdNAHq1ABQAUAFABQAUAFABQAUAFAHlX7S3/JOtI/7KB4E/8AUq0ugD1WgAoA8q+Df/JRfjt/2UCz/wDUV0GgD1WgAoAKAPKv2Tv+TWPg3/2T/wAPf+m6CgD1WgAoAKACgAoAKACgAoAKACgAoAKACgAoAKACgAoAKACgAoAKACgAoAKACgAoAKACgAoAKACgAoAKACgAoAKACgD5V/4Kj/8AJifxN/7gv/p4sqAPqqgAoA4L4t/D7VvGdhpWt+DtUt9L8Y+FL3+09AvLkO1sZSjRy21yqEM9vNE7xuByMq6/Mi0AYNr+0JFpcX2P4j/Cj4j+HNXiJSaDT/Ceo+ILVmBI3Q3WmQTI8ZxlS4jfBG5EOVABN/w0t8Ov+hc+Kv8A4afxV/8AK6gA/wCGlvh1/wBC58Vf/DT+Kv8A5XUAH/DS3w6/6Fz4q/8Ahp/FX/yuoAP+Glvh1/0LnxV/8NP4q/8AldQAf8NLfDr/AKFz4q/+Gn8Vf/K6gA/4aW+HX/QufFX/AMNP4q/+V1AB/wANLfDr/oXPir/4afxV/wDK6gA/4aW+HX/QufFX/wANP4q/+V1AB/w0t8Ov+hc+Kv8A4afxV/8AK6gA/wCGlvh1/wBC58Vf/DT+Kv8A5XUAH/DS3w6/6Fz4q/8Ahp/FX/yuoAP+Glvh1/0LnxV/8NP4q/8AldQBFcftH+HrmF4vCnw2+KuvakVPkWR8AavpYlfHCm41G3t7dAT3eQAUAaPwv8DeKrfX9a+KfxMazHizxDFFZxWFlO81roulxFmhso3YDzJCzvJNMFXzHYAAJGgAB6TQAUAFABQAUAFABQAUAFABQB5V+0t/yTrSP+ygeBP/AFKtLoA9VoAKAPKvg3/yUX47f9lAs/8A1FdBoA9VoAKACgDyr9k7/k1j4N/9k/8AD3/pugoA9VoAiurq1sbaa9vbmK3t7eNpZppXCJGijLMzHgAAEknpQB5bH+1B8Ib2NbjQbjxf4is3AaO+8O+Bdd1izkU9ClzZ2csTgjkFWII5FADv+Glvh1/0LnxV/wDDT+Kv/ldQAf8ADS3w6/6Fz4q/+Gn8Vf8AyuoAP+Glvh1/0LnxV/8ADT+Kv/ldQAf8NLfDr/oXPir/AOGn8Vf/ACuoAP8Ahpb4df8AQufFX/w0/ir/AOV1AB/w0t8Ov+hc+Kv/AIafxV/8rqAD/hpb4df9C58Vf/DT+Kv/AJXUAH/DS3w6/wChc+Kv/hp/FX/yuoAP+Glvh1/0LnxV/wDDT+Kv/ldQAyT9qH4QWSNca9c+LvDtogLSX3iLwNruj2cajqXubyziiQAckswAHJoA9Ttbq1vraG9srmK4t7iNZYZonDpIjDKsrDgggggjrQBLQAUAFABQAUAFABQAUAFAGb4i8R+H/CGh3vibxVrVlpGkabC1xeX17OsMEEY6s7sQFH1oA87H7TXwul+exsfiFqUB+7c6b8NvEd7bv7pNBYvG491Y0AL/AMNLfDr/AKFz4q/+Gn8Vf/K6gA/4aW+HX/QufFX/AMNP4q/+V1AB/wANLfDr/oXPir/4afxV/wDK6gA/4aW+HX/QufFX/wANP4q/+V1AB/w0t8Ov+hc+Kv8A4afxV/8AK6gA/wCGlvh1/wBC58Vf/DT+Kv8A5XUAH/DS3w6/6Fz4q/8Ahp/FX/yuoAP+Glvh1/0LnxV/8NP4q/8AldQAf8NLfDr/AKFz4q/+Gn8Vf/K6gB9t+0x8IHu7ez1fVtf8NtdTJbwS+KPCeraDBJI7BURZr+2hjLMxCgbuSQByRQB6lQAUAfKv/BUf/kxP4m/9wX/08WVAH1VQAUAFABQAUAFABQAUAFABQAUAFABQAUAFABQAUAFABQAUAFABQAUAFABQAUAFABQB5V+0t/yTrSP+ygeBP/Uq0ugD1WgAoA8q+Df/ACUX47f9lAs//UV0GgD1WgAoAKAPKv2Tv+TWPg3/ANk/8Pf+m6CgD1WgDx/4v6dB49+KPw8+EWsjzvD1/b6t4r1ixZVMOox6ZJZRw20wIO+L7RqEEpToxgUNldykA9eREiRYokVEQBVVRgADoAKAHUAFABQAUAFABQAUAFABQA2RElRopUV0cFWVhkEHqCKAPIfhDp0HgL4o/EP4RaMPJ8PWFvpPivR7FVUQ6dHqcl7HNbQgAbIvtGnzyhOimdguF2qAD2CgAoAKACgAoAKACgAoAKAPHdd0u1+In7R9v4b8Qxi80b4e+G7HxLBp0yq1vLqmoXV7bwXLqQd7wR6fcCPspnLY3BSoB7FQAUAFABQAUAFABQAUAFABQBV1PTNN1rT7nSNZ0+2v7G8jaG4tbmJZYpo2GGR0YEMpHBBGDQB5j+zyLjRNO8ZfDCS9uLq0+HfimXQNNe4ffJHp8llZ39rAW6sIYb+OFSedsS5JOSQD1igD5V/4Kj/8mJ/E3/uC/wDp4sqAPqqgAoAKACgAoAKACgAoAKACgAoAKACgAoAKACgAoAKACgAoAKACgAoAKACgAoAKACgDyr9pb/knWkf9lA8Cf+pVpdAHqtABQB5V8G/+Si/Hb/soFn/6iug0Aeq0AFABQB5V+yd/yax8G/8Asn/h7/03QUAeq0AeVeI/+Tp/h5/2T/xl/wCnHw5QB6rQAUAFABQAUAFABQAUAFABQAUAeVeHP+Tp/iH/ANk/8G/+nHxHQB6rQAUAFABQAUAFABQAUAFAHlXhz/k6f4h/9k/8G/8Apx8R0Aeq0AFABQAUAFABQAUAFABQAUAFAHlXwb/5KL8dv+ygWf8A6iug0Aeq0AfKv/BUf/kxP4m/9wX/ANPFlQB9VUAFABQAUAFABQAUAFABQAUAFABQAUAFABQAUAFABQAUAFABQAUAFABQAUAFABQAUAeVftLf8k60j/soHgT/ANSrS6APVaACgDyr4N/8lF+O3/ZQLP8A9RXQaAPVaACgAoA8q/ZO/wCTWPg3/wBk/wDD3/pugoA9VoA8q8R/8nT/AA8/7J/4y/8ATj4coA9VoAKACgD55+Nuh+LfEHxEuGSHxv4q8O2OhQQx6H8P/G40HWNIv5ZJ2a9uY/tlmtzDLGkax+ZM+xoGCQMJJHGEeaEas02pXtGduaMOWKbi4a3leSnblnzRaTUUkqm/Mv3cI26uUXo5Ju0GnuopxnF6xu3e8nH3OG8FfFL4nQeKPFfiUfGnw5rOiQfDnwjcWN14g0W806D7bdXV5A129slw2Lh3jl3WscUbzu1tAHiMe9+ypKPsak4296suXlvO8XSpzSppe9PmUk4RTvduXvN8piqai8PTV1yxr8yk0neE7WnL4VyaKVRppJTla0laPS/jX8XPiJ42+Hlha+LrGwTRviddeHtZf/hEdW0T+2bYeHZL8LJp15dLPbbVkkQLMZVMiQXC/KvlvNNwor61VV4+xrSaTT1hWjC6eydraNXj78b+9eKxF4YerTj8V6LTs1bnm4281dXbTSlF8tk7s7f9nL9orx78YPEVudd8L3aeH/EOjTa5p08fgrWdLj0kLMgitJ7+7BtdReWGZXWa2KJmCXCsrI1XToyjRaraVIqDfRNyT54qMrSXJJJXfxKV+WPLZvFr2OIdOGynOD6v3W0pXWiUuWV4vWLcY3l7zT/ihpGqy/FG3tPCvxG8Waj8Qr7VNOv9N0vTdWurbSfD+gRyRLctqFokhtJY5Ql5tknjM0skoSHaIN8WOC/jR5dVCTdWT1XLLmtBJ7ScLRgo+8pfvpe6mgxWtGXNpeLVNLSXPb42/tRjPWbfuKCVOznJe0+iaBBQAUAfP+r/ABY+Fnwv/an8a/8ACzPiX4U8Jf2n8P8Awl9i/t3Wbaw+1eXqPiHzPK85137fMTdtzjeueooA6v8A4ax/ZY/6OW+FX/hZad/8eoAP+Gsf2WP+jlvhV/4WWnf/AB6gA/4ax/ZY/wCjlvhV/wCFlp3/AMeoAP8AhrH9lj/o5b4Vf+Flp3/x6gA/4ax/ZY/6OW+FX/hZad/8eoAP+Gsf2WP+jlvhV/4WWnf/AB6gA/4ax/ZY/wCjlvhV/wCFlp3/AMeoAP8AhrH9lj/o5b4Vf+Flp3/x6gDwj4xf8FL/AIQ/Bb4naNpM+v8Ahjx34E8Q2m5dY8G67a6hfaPdRuFkjuraORg0TB43WTch/wBYoRymSAejfAf4wfDP43/Hvx743+FXjHT/ABFo03gPwdCZ7ViGilF/4hZopY2AeKQLJGSjqrAOpxhhkA+hqACgAoA+VfjHaeNI/FHjrxjd6z4+vtN0xom0PXfA3ij/AEbwaLa1ikmGq6J9stlvisrPcMnl3ck0MnllIwsatnQqxw0FVqvl99yc5e9Bw5uXl/uqPLKE2o+67z9pzJqnvOH1icaFOPMuXlcE+WpztN3Un1lGUHC7smvgak3OHQfih8VNEvfi1qcvxS8K3FtJ48stO0F7/QNTv3trd9FtLoxWWnW9y899I6MmLWEwkN9quCWB8kbSjKjQo0pq0+atfRyl7tWcbWWtotXc7tQgkmrJyMU41aiqQd4+xpSvpFNybXM77X1srNzk4QTT1fP6d+0Z8StR8ReHvizf6xanw9ofgPx9f6xoUGj31h/a02jajDb+csNxcBrSSTZGyJPFJJAGuIyXMm6OZ81KhXqQXNKVPDOCvdKdVT6xTvHm35VeUeW2sfe3jQ9vUo4ROz9vyOVmtHTUrOL10Ta3s5JSWmj9m/Z2+LPxD+Ic+taV4/0W4D2FrY31rqqeB9Z8NWspnWQS2aw6pl5ZIGiBMsb7HSeP5UIYHpqUoRg3F/DJx6e8rJqfLvG93Fxd7ON+b3rLghWdVwmlaM43tvyu+qcklGSs48rVrtT91JJvzbS/2l/Dvjr9rXwxoWjfGbw9H4ejTX9Ai8OW+twfaLvULdrdftFzAH3hmkE0dvGy5KwySLkSjbyZZfEyqVfiU6LlG2qSVSm09NOeUOeb6xp2TUWqiOjH2oRhTfuuFWMZX0bbhUuv8MZckel6ja1Spt/WdUIKACgDyr4N/wDJRfjt/wBlAs//AFFdBoA9VoA+Vf8AgqP/AMmJ/E3/ALgv/p4sqAPqqgAoAKACgAoAKACgAoAKACgAoAKACgAoAKACgAoAKACgAoAKACgAoAKACgAoAKACgDyr9pb/AJJ1pH/ZQPAn/qVaXQB6rQAUAeVfBv8A5KL8dv8AsoFn/wCoroNAHqtABQAUAeVfsnf8msfBv/sn/h7/ANN0FAHqtAHlXiP/AJOn+Hn/AGT/AMZf+nHw5QB6rQAUAFAHEeN/gz4C+IGsQeItcg1yz1aC2+xfb9C8R6jolzNb7i6wzS2E8LzRqxZlSQsqF3KgF2zEacYuTS0la66O10rx2ejau1s7bFubcVB7Lbur2vZ7q9ldLR2V72Vs7U/2dvg7qmRJ4QNon9kWmhpFp2o3djHHaWk/n2mxLeVFSWCXLxTqBNEWbY67jnSUpTlKTbu5KWjtZpct1b4bx92SVlKNoyvFJE3fKoPVLnWut+f4+Zu7lzPV81/e974tSPSf2cvhJoskFzZaPrLXlvrkHiRb+58S6nc3rajDAbdJnuZbhppMwExMjOUeP5HVl4qoTdNpw0tzenvpKV1s0+VSs9Odc/x+8TJc8ZRlqpJRevSMnKNnumm3ZqzS0TtZGp4L+Cvw3+H3iC88TeFNEura/vElhHn6reXUNnFLL50sNpBPK8VnE8mGaO3WNCVTI+VcRS/cUVQp6RtFedoJqCu9bRTair2SbsOr++qKrPdXfbWVuZ2WnNKycpWu3q222ZT/ALOnwwPjbVPiFar4u0/W9bvodS1J9N8b63ZW95cRIiI0trBdpA4CRom0xlSq4II4ow/+zRUaeyk5Weq5pO7dndavdbWstkkFf/aG3U3so3WjstldWatd+d23u2z02gAoAKAPKvDn/J0/xD/7J/4N/wDTj4joA9VoAKACgAoAKACgAoAKAPBvjL+x78OP2h/ibo3jv403d/4h0fwvam30Xwusht9Pildg01zOUPmTSOVjGAyJtiQMrckgGn8O/Dnh7wj+0b448OeFdC0/RtJsfh54NitbGwtkt7eBP7S8SfKkaAKo9gKAPZqACgAoA888VfAL4X+M/EF34k1zSdVW61NI49UgsPEGo2FlqqouwC+tLaeO3vQY8Rnz45N0YWNsoAoVKKo/CtL81nqubTXld0nom3bVpPcuVScktbNaJrSSW9lJWkkm21ro22rNu8et/s9/CjX7/U9VutD1K1vNVvbbUprjTNf1DTpIbuC2Nsk9u1tPGbWQ258l3h2GSMBJC6gAPXTV6OT3f29ZK/WLfvOL93n9+3NqS3eKhZWUVG1la0XzR07xfwveKuk0m0Jov7O/wh8PvpkmmeGLkNpP9qeSZ9Xvbjzl1Ehr5LnzZm+1JM6q7JP5i7wHADANU1Ixq0pUZJcko8jXTlu5Wtto5NRtrGLcYtRdgUpJ3Td+aM73d+aMVFO+6fKknr732rs1vh18IvAfwqivI/BmnahE98sMc8+o6xe6ncGKFSsMKzXkssiQxhm2RKwjXe5VQWOdpVZzjyyd7tyfdyaScm922kldtuyS6EOEefnSs7WVtEkm2lFLSKu3okkbd/4T8P6n4l0nxffaf5uraHDdW9hcea6+THcCMTDaCFbd5UfLAkbeMZOcoJU5yqR3lHlf+HmUrffFO++na5UnzwUHspKXzSlFP7pSXbXuka9MAoAKAPKvg3/yUX47f9lAs/8A1FdBoA9VoA+Vf+Co/wDyYn8Tf+4L/wCniyoA+qqACgAoAKACgAoAKACgAoAKACgAoA+TP+Ckvj39pD4e/BCx1b9nK11MXkuqrDrN7pVp9pu7S08tipVdrFVLgBpAAQQoyNxBAPRP2LfE/wAY/GP7NvhDxD8ebS9t/GV1Fcfaxe2ItJ3hWeRYJHjHdohGclUJznB++wB4D/wU8+KP7XPw5h8Dr+zpba5Bo17LP/al9oun/apjdBk8mGTCMUQgsQOA5LA52jAB9c/BXU/HWtfCDwXq/wATrKS08W3uhWU+twSWy27x3rQqZlaNSQh3k5HGP7qfdAB8Mf8ABQj4xft0+BPj/wCE9D+AOm+IU8Lz2dvJY/2RpH2yLUb4yOJY528tskAKPLJwF2tj5iSAfopYvcyWVu96my4aJDKu0Lh8DcMBmA5zwGb6nrQBPQAUAFABQAUAFABQAUAFABQB5V+0t/yTrSP+ygeBP/Uq0ugD1WgAoA8q+Df/ACUX47f9lAs//UV0GgD1WgAoAKAPKv2Tv+TWPg3/ANk/8Pf+m6CgD1WgDyrxH/ydP8PP+yf+Mv8A04+HKAPVaACgAoAKACgAoAKACgAoAKACgDyrw5/ydP8AEP8A7J/4N/8ATj4joA9VoAKACgAoAKACgAoAKACgDyrw5/ydP8Q/+yf+Df8A04+I6APVaACgAoAKACgAoAKACgAoAKACgDyr4N/8lF+O3/ZQLP8A9RXQaAPVaAPlX/gqP/yYn8Tf+4L/AOniyoA+qqACgAoAKACgAoAKACgAoAKACgAoAKACgAoAKACgAoAKACgAoAKACgAoAKACgAoAKAPKv2lv+SdaR/2UDwJ/6lWl0Aeq0AFAHlXwb/5KL8dv+ygWf/qK6DQB6rQAUAFAHlX7J3/JrHwb/wCyf+Hv/TdBQB6rQB5L8ZBqHg/xn4K+Ndtplzf6Z4Yj1HRvECWkTzXFvpWofZmkukiRWaURT2Vo7qoyIvMcZ2bSAeh+GPF3hXxtpEGv+DvEmma5ptyiyQ3en3SXETqwypDISOQc0Aa9ABQAUAFABQAUAFABQAUAZHifxd4V8E6RPr/jHxJpmh6bbI0k13qF0lvEiqMsSzkDgDNAHnnwbGoeMPGfjX413OmXNhpniePTtG8PpdxPDcXGlaf9paO6eJ1VohLPe3borDJi8tzjftAB61QAUAFABQAUAFABQAUAFAHjPj/WIfhD8Yovi/4iXyPBniHw/B4c1/VfmMejzWdxcXFlPc4U7LZvtl5G0xIWNzFu+VyygHrmmarpetWceo6NqVrf2kozHPbTLLG49mUkGgC1QAUAFABQAUAFABQAUAFAHOeN/iL4G+G+lNrPjnxTp+jWo2hPtMoEkzswVUijGXldmIVURWZmIABJAoA5T4DaN4gi0bxJ468U6NNo+p+P/EM3iN9OuM+fZ25t7e0tI5hgbZha2duXT+ByyZO3JAPTqAPlX/gqP/yYn8Tf+4L/AOniyoA+qqACgAoAKACgAoAKACgAoAKACgAoAKACgAoAKACgAoAKACgAoAKACgAoAKACgAoAKAPKv2lv+SdaR/2UDwJ/6lWl0Aeq0AFAHlXwb/5KL8dv+ygWf/qK6DQB6rQAUAFAHlX7J3/JrHwb/wCyf+Hv/TdBQB6rQAUAeea/+zp+z54s1GTV/FPwJ+Hms38pJe61DwxY3EzknJJd4ix596AM3/hk79lj/o2n4Vf+Ebp3/wAZoAP+GTv2WP8Ao2n4Vf8AhG6d/wDGaAD/AIZO/ZY/6Np+FX/hG6d/8ZoAP+GTv2WP+jafhV/4Runf/GaAD/hk79lj/o2n4Vf+Ebp3/wAZoAP+GTv2WP8Ao2n4Vf8AhG6d/wDGaAD/AIZO/ZY/6Np+FX/hG6d/8ZoAP+GTv2WP+jafhV/4Runf/GaAD/hk79lj/o2n4Vf+Ebp3/wAZoA0tA/Z0/Z88J6jHq/hb4E/DzRr+Igpdaf4YsbeZCDkEOkQYc+9AHodABQAUAFABQAUAFABQAUAFADZI45o2ilRXRwVZWGQwPUEdxQB5rqX7MX7Nes3kmo6v+z18M766lOZJ7nwlYSyOfdmiJNAFb/hk79lj/o2n4Vf+Ebp3/wAZoAP+GTv2WP8Ao2n4Vf8AhG6d/wDGaAD/AIZO/ZY/6Np+FX/hG6d/8ZoAP+GTv2WP+jafhV/4Runf/GaAD/hk79lj/o2n4Vf+Ebp3/wAZoAP+GTv2WP8Ao2n4Vf8AhG6d/wDGaAD/AIZO/ZY/6Np+FX/hG6d/8ZoAP+GTv2WP+jafhV/4Runf/GaAD/hk79lj/o2n4Vf+Ebp3/wAZoA3PCfwK+CPgG/Gq+Bfg54H8OXqnIudJ8PWlnKD/AL8Uan9aAO5oAKAPlX/gqP8A8mJ/E3/uC/8Ap4sqAPqqgAoAKACgAoAKACgAoAKACgAoAKACgAoAKACgAoAKACgAoAKACgAoAKACgAoAKACgDyr9pb/knWkf9lA8Cf8AqVaXQB6rQAUAeVfBv/kovx2/7KBZ/wDqK6DQB6rQAUAFAHlX7J3/ACax8G/+yf8Ah7/03QUAeq0AFABQAUAFABQAUAFABQAUAFABQAUAFABQAUAFABQAUAFABQAUAFABQAUAFABQAUAFABQAUAFABQAUAFABQAUAfKv/AAVH/wCTE/ib/wBwX/08WVAH1VQAUAFABQAUAFABQBkeLvF3hvwH4b1Dxf4v1eDS9H0uLzru7mJ2xrkAcAEsxJChQCWJAAJIFAHndr8R/j14ni/tPwX8BdKs9LkJNu3jPxZJo97KmSA5tbaxvGiDDBCysjgH5lU5WgCb/hI/2p/+iN/Cr/w5eo//ACioAP8AhI/2p/8Aojfwq/8ADl6j/wDKKgA/4SP9qf8A6I38Kv8Aw5eo/wDyioAP+Ej/AGp/+iN/Cr/w5eo//KKgA/4SP9qf/ojfwq/8OXqP/wAoqAD/AISP9qf/AKI38Kv/AA5eo/8AyioAP+Ej/an/AOiN/Cr/AMOXqP8A8oqAD/hI/wBqf/ojfwq/8OXqP/yioAP+Ej/an/6I38Kv/Dl6j/8AKKgA/wCEj/an/wCiN/Cr/wAOXqP/AMoqAD/hI/2p/wDojfwq/wDDl6j/APKKgA/4SP8Aan/6I38Kv/Dl6j/8oqAIrjxx+0lo0L6hrPwF8J6jawqXkg8N+PZby+cAZIjivNNtImb0BmXPrQB23gH4g+GPiVoJ8QeFruWSKK4lsru3uYHgurG7iOJba4hcB4pUPDIwz0IyCCQDpKACgAoAKACgDyr9pb/knWkf9lA8Cf8AqVaXQB6rQAUAeVfBv/kovx2/7KBZ/wDqK6DQB6rQAUAFAHlX7J3/ACax8G/+yf8Ah7/03QUAeq0AFABQAUAFABQAUAFABQAUAFABQAUAFABQAUAFABQAUAFABQAUAFABQAUAFABQAUAFABQAUAFABQAUAFABQAUAfKv/AAVH/wCTE/ib/wBwX/08WVAH1VQAUAFABQAUAFABQB5J8R7WLxP8evhd4L1PdJpdnp+u+M2tyxCS3unyadbWpcA4YI2qPKoOQHjjbqikAHrdABQAUAFABQAUAFABQAUAFABQAUAFABQB5IbWLwx+1Pappe6KLx74K1HUNUiVjskutJu9Oghn25wJDDqbRswGWWGIE4RcAHrdABQAUAFABQB5V+0t/wAk60j/ALKB4E/9SrS6APVaACgDyr4N/wDJRfjt/wBlAs//AFFdBoA9VoAKACgDyr9k7/k1j4N/9k/8Pf8ApugoA9VoAKACgAoAKACgAoAKACgAoAKACgAoAKACgAoAKACgAoAKACgAoAKACgAoAKACgAoAKACgAoAKACgAoAKACgAoA+Vf+Co//JifxN/7gv8A6eLKgD6qoAKACgAoAKACgAoA8q8R/wDJ0/w8/wCyf+Mv/Tj4coA9VoAKACgAoAKACgAoAKACgAoAKACgAoAKAPKvEf8AydP8PP8Asn/jL/04+HKAPVaACgAoAKACgDyr9pb/AJJ1pH/ZQPAn/qVaXQB6rQAUAeVfBv8A5KL8dv8AsoFn/wCoroNAHqtABQAUAeVfsnf8msfBv/sn/h7/ANN0FAHqtABQAUAFABQAUAFABQAUAFABQAUAFABQAUAfD37Zf/BSg/sq/GPSPhZYfC8+IY2s4NQ1W6mvWtz5crMBHbgIwLALnccjJK7eMkA+2rG7jv7K3vohhLmJJVG9WwGAI+ZCVPXqpI9CRQB8PfEb/gpmngb9sOz/AGaIPhcbvSv7ZstAvNWlv/In+0XJjUSojqIxGhlH3mwwXduUHgA+6KAPhf4Tf8FM0+KH7X037N6fC42OkT6jfaTY6rJf7bkTWqSsZJYnVVCv5JAQHcCwALnAIB90UAFABQAUAFABQAUAFABQAUAFABQAUAFABQAUAFAHyr/wVH/5MT+Jv/cF/wDTxZUAfVVABQAUAFABQAUAFAHlXiP/AJOn+Hn/AGT/AMZf+nHw5QB6rQAUAFABQBwvxn+IuqfC/wAFJ4k0Tw5a65qN1q+laNaWV3qLWMLzX17DaI0k6wzMiK0wYkRscKQBSip1K1OhBazbWrtblhKb6PpG3z3LSiqVWrJ6Qi5etum6IPD3jnx5YalZ6b8YfDHhPwzJrd2un6J/YniO81j7Xc+VLM8chl061WDEcLFSWYMQRwcBrioz9xP37N28la+t91fa17Xeydspc0Vzte6rXfZtpLS2zbte+jsupV1n9o34O6Dc2trqPim4zc3NzamS30e+uIbb7PdfZJpbmWKFktYFuMx/aJmSElWw5CsRNH/aJxhT3kotdL891DV2V58r5FvP7Kd1eq37iE51NFC9+/uxUpNLdqEWnNq6hdKVnoS3n7QnwlsPHE3w7ufEN7/bVrqNvpF0E0W+ktLW9nRHggnu1hNvC8olj8sSSLvZgq5bippSVZXp635rabuHM5pd5RUG3FXlaztaUWyt/s6bqaWUW/JSaUW7bRbduZ6Xur6O2b8OP2i/CPjj4V+Ivi7rNjqPhnRPC+o6xaai+o6feRGOCwuJY2uAssEbsGjjDsqI3luXiJLxuBc+WnRo1ptJVIwe60c7JJvtd25nZNe98LuaSpSWLq4SCu4O2nX3b/56Xbas9pI6f4f/ABb8CfE+TUYPB+o3002liF7mG+0i806XypgxhmRLqKNpYZAj7JkDRvtbaxwaahJ0/aNNK7i09GpJRbjKLtKLSlFtSSepgqkHJQTvdKStqnFtpNPZq6eqb/I7GpLCgAoAKAPKvEf/ACdP8PP+yf8AjL/04+HKAPVaACgAoAKACgDyr9pb/knWkf8AZQPAn/qVaXQB6rQAUAeVfBv/AJKL8dv+ygWf/qK6DQB6rQBHPI0MMkqQvMyKWEaY3OQPujJAyenJA96AOP8Ahh8Zvhf8ZtKm1j4aeM9P1yK1kMN3DExjurOUEgx3Fu4WWBwQflkVT7UAc9+yd/yax8G/+yf+Hv8A03QUAeq0AFABQAUAFABQAUAFABQAUAFABQAUAFABQBwvjz4F/Bz4o65pXiX4ifDTw74i1TRMfYbvUbBJpIVDFgmWHzIGJIRsrkk4yTQB3VAHC6r8C/g5rnxEs/i1rHw08O3njGw2fZ9amsEa6RkACPuI5dAAFc5ZcDBGBQB3VAHC6V8C/g5ofxEvPi1o/wANPDtn4xv9/wBo1qGwRbp2cEO+4Dh3BIZxhmyck5NAHdUAFABQAUAFABQAUAFABQAUAFABQAUAFABQAUAFAHyr/wAFR/8AkxP4m/8AcF/9PFlQB9VUAFABQAUAFABQAUAeVeI/+Tp/h5/2T/xl/wCnHw5QB6rQAUAFABQB5f8AtIfDLV/i58L5fB2iaV4f1Wc6xpGpSadr8zRaffQWl/Bcy20zLDMQskcTJ/qnHzcgjNZ8tq9Kq4qSi22n5wnFNaPVOSfy3NYTtSq07tOcJRTXRvrujz63+BHiuPwF4k0TwX8D/gz8JtfMllq+g3nhXUJLiCfVbObzbf7aqaXZsIgQUJUyMUlkAAzzVX2koQ9nNqUZXXVJSi4VHv8AE4NpaatptqyM6caTnJVo3jKLTfW6acLd+WaUt1rFaO+mD43/AGP9dvTo1r4eax1i2n8HWvg/Xft/jDXNEj/dTTSSXbwaWyDUxMby5MlvO8QJC7ZF3vW8HSp4qTprlo81NxW7jGmuVRs/d0hGChLeLTbU1ZIjVrLDwlJ/voupK60TnV5ZN83xRSnG/Kl7ye8XFX7TV/gD4svIPGNvZ6jpCrr/AMSfDfi+z8yeYlLHTxpImjkOwnzj/Z820Asp3JucZbaUKvJLDyn/AMu5Vm7f9PPbWttt7RX2tZ2vpeJwj7OpTp6KVCNJeq5t99NV1bHN8D/HU37PHxP+DEtzoKX3ie58UHRLxbyZonh1S4uLiJrkeSDCyNclGVPNGIwwYlti5wdqeEUt6Xseb0pSjqvOUY3s0rN8t2lzPspV408wqYr7Mmn5p8ii12smtHfVdEdz4b+H+s6P8Y/E3xCubmybTta8NaHo1vFG7mdZrKa/eVnBUKEIu49pDEkhsgYGbjNRpVIdZVHNejhTj994v5W1PPhTcaOGpvelCUX6txenlo97HoFZmwUAFABQB4V8WdB8TeIf2kvhvZeFPHN34Vu08D+MJXvLaxt7ppIxf+HgYik6MoBJVsgZ+QDOCaAN/wD4Vh8Zv+jmNd/8JrSf/jFAB/wrD4zf9HMa7/4TWk//ABigA/4Vh8Zv+jmNd/8ACa0n/wCMUAH/AArD4zf9HMa7/wCE1pP/AMYoAP8AhWHxm/6OY13/AMJrSf8A4xQB5r+0H8OPita+A9Ll1H9ofXr6NvHHguJYjoGlRhZH8SaakcoK2+d0bssgB+UlAGBUkEA9K/4VN8V2+/8AtSeN1/656HoA/wDQrA0AH/CnviW33/2rfiWv/XPSvDI/9C0lqAPNfhP8JPGl548+M8C/tJ/Eu3ez8cWsM00Nt4fV7xz4b0V/NlzphUOFdYwIwi7Ikypcu7gHpX/CkfFjf639pf4qv/wLRV/9B04UANl+CGsxxPNP+0L8WJFRSxCXlhuIHoI7IEn2AzQB8T/CH/gm58VvE/x41z9ofx58SPEXw2t9R1i5v7Cx0e/QeIbmB5Swe8uYQIYnkG15AquWLMGVDQB9t/snf8msfBv/ALJ/4e/9N0FAHqtABQAUAFABQAUAFABQAUAFABQAUAFABQAUAFABQAUAFABQAUAFABQAUAFABQAUAFABQAUAFABQAUAFABQAUAFAHyr/AMFR/wDkxP4m/wDcF/8ATxZUAfVVABQAUAFABQAUAFAHlXiP/k6f4ef9k/8AGX/px8OUAeq0AFABQAUAFABQAUAFABQAUAFABQAUAFAHlXiP/k6f4ef9k/8AGX/px8OUAeq0AFABQAUAFAHlX7S3/JOtI/7KB4E/9SrS6APVaACgDyr4N/8AJRfjt/2UCz/9RXQaAPVaACgAoA8q/ZO/5NY+Df8A2T/w9/6boKAPVaAOe8d+O/D3w68PSeI/Ec1x5PnRWtvb2tu9xc3lzK4SG3ghQFpJXcgBQPUnABIAOHt/G/7SWrwR3+j/AAF8JadbzKHW38R+PZLS9QEZxJHZ6bdxKw6ECZsHuetAEn/CR/tT/wDRG/hV/wCHL1H/AOUVAB/wkf7U/wD0Rv4Vf+HL1H/5RUAH/CR/tT/9Eb+FX/hy9R/+UVAB/wAJH+1P/wBEb+FX/hy9R/8AlFQAf8JH+1P/ANEb+FX/AIcvUf8A5RUAH/CR/tT/APRG/hV/4cvUf/lFQAf8JH+1P/0Rv4Vf+HL1H/5RUAH/AAkf7U//AERv4Vf+HL1H/wCUVAB/wkf7U/8A0Rv4Vf8Ahy9R/wDlFQBHceN/2ktHhkv9Y+AvhLUbaJS7W/hzx9Jd3rgDOI47zTrSJmPQAzLk9SOtAHceBPHfh74i+Ho/Efhya48nzpbW4t7q3e3ubO5icpNbzwuA0cqOCCpHoRkEEgHQ0AFABQAUAFABQAUAFABQByHxH+Jek/DjT7Np9M1LWtZ1edrTRtD0qIS3up3ARnKRhiqIqqrM8sjJGijLMMjIBzA8V/tOXX7+y+CXw9t4W+7HqXxFu4rhf99YNImjB/3ZGoAX/hI/2p/+iN/Cr/w5eo//ACioAP8AhI/2p/8Aojfwq/8ADl6j/wDKKgA/4SP9qf8A6I38Kv8Aw5eo/wDyioAP+Ej/AGp/+iN/Cr/w5eo//KKgA/4SP9qf/ojfwq/8OXqP/wAoqAD/AISP9qf/AKI38Kv/AA5eo/8AyioAP+Ej/an/AOiN/Cr/AMOXqP8A8oqAD/hI/wBqf/ojfwq/8OXqP/yioAP+Ej/an/6I38Kv/Dl6j/8AKKgCG6+I3x78MxHUvGPwE0m902IqZz4N8WyaveRR5AZxbXNjZmTaDu2RszkAhVZsKQD0fwv4n0Dxr4d07xZ4X1OLUNJ1W3S6tLmMECSNhkcMAykdCrAMpBBAIIoA1KAPlX/gqP8A8mJ/E3/uC/8Ap4sqAPqqgAoAKACgAoAKACgDyrxH/wAnT/Dz/sn/AIy/9OPhygD1WgAoAKACgAoAKACgAoAKACgAoAKACgAoA8q8R/8AJ0/w8/7J/wCMv/Tj4coA9VoAKACgAoAKAPKv2lv+SdaR/wBlA8Cf+pVpdAHqtABQB5V8G/8Akovx2/7KBZ/+oroNAHqtABQAUAeVfsnf8msfBv8A7J/4e/8ATdBQB6rQB5N43t4dY/aS+F2j38SS22neHfFPiO3V1DBL2CTSrOOQZ6MIdSugD1G8juaAPWaACgAoAKACgAoAKACgAoAKACgDybwRbw6P+0l8UdHsIkittR8O+FvEdwqKFD3s8mq2ckhx1Yw6bagnqdgHYUAes0AFABQAUAFABQAUAFABQB5Np1vDqv7VviK4vYkkk8M/D/RP7OZlBMP9pajqn2raT93d/ZdrnHXYM9BQB6zQAUAFABQAUAFABQAUAFABQAUAeTfAi3h0nxF8YPC1hEkOn6N8QJPskUahVT7ZpGmajPgDgZuL64Y46liepNAHrNAHyr/wVH/5MT+Jv/cF/wDTxZUAfVVABQAUAFABQAUAFAHlnxn0fxJper+FvjF4P0e41q/8FvdwahpFrHvutR0e8EYu47YFgDOjwW06KT8/kGMYLggA7DwP8RvA3xJ0oa14G8T2OsWu5kk8iT97BIpKtHNE2JIZFYFWR1VlIIIBFAHR0AFABQAUAFABQAUAFABQAUAFABQBkeKfF/hXwRo1x4h8ZeI9N0TTLRGkmu9QukgiRQMklnIFAHm/w1/tX4lfErUPjfe6XeaZoFrpT+HPCVvfWz291dWsk0c13qEkb/NHHO8NssSMqvst97AeYFUA9foAKACgAoAKAPKv2lv+SdaR/wBlA8Cf+pVpdAHqtABQB5V8G/8Akovx2/7KBZ/+oroNAHqtABQAUAeVfsnf8msfBv8A7J/4e/8ATdBQB6rQB5V4j/5On+Hn/ZP/ABl/6cfDlAHqtABQAUAct44+K3wu+GIsj8SfiT4W8JjUi4sjrmsW9h9pKbd4j85137d65xnG4Z6iiH7yoqMNZPot9dFpvq9CuSXI6ltFpfp9/wAn9xuQa3o11qlxoltq9lNqNpBDdXFnHcI08UMpcRSOgO5UcxSBWIwxjbGdpw7NpvonZ+tk7etmnbs0+pCkmoyT0krrzXdd1qtV3FvdZ0jTLqwsdS1WztLnVJ2trGGedY3uphG8hjiUnLsI45HKrk7UY9ATSXvPlW9r/JWTfom0r+a7jekXN7K2vrovvei7lygAoAKACgAoA8q8Of8AJ0/xD/7J/wCDf/Tj4joA9VoAKACgAoAKACgAoAKACgDyrw5/ydP8Q/8Asn/g3/04+I6APVaACgAoA5XxD8WPhb4S8Tad4K8VfErwro3iHWPK/s7SdQ1m2tr288xzHH5MEjh5Nzgou0HLAgc0Uv303Tp6yW6WrWl9V6a+moTXsqftZ6R11e2m+u2l1f1N6x1nSNUuL6z0zVbO7n0u4FrfRQTrI9rOY0kEcoUko/lyRvtbB2up6EGhaxU1s72fo2n9zTT7NNA/dlyveyfyez9HZ2CTWdIh1a30CbVbNNTu7eW6gsmnUTywRsiySJHncyK0sYZgMAyIDjcMi969ulr+V72v2vZ272fYH7qUns3Zebte3rbX0LlAGBB8QfAVz4xuPh3beN9Al8V2tuLufQk1KFtQigIUiV7YN5ip86/MVx8w55FFP96pSp6qOjtrZ9n2+YT/AHfLz6c21+u+3fZ7dn2N+gAoAKAPKvg3/wAlF+O3/ZQLP/1FdBoA9VoA+Vf+Co//ACYn8Tf+4L/6eLKgD6qoAKACgAoAKACgAoAKAOH8XfAr4I+P9ROr+O/g54H8SX7YButX8PWl5McdPnljZv1oAwv+GTv2WP8Ao2n4Vf8AhG6d/wDGaAD/AIZO/ZY/6Np+FX/hG6d/8ZoAP+GTv2WP+jafhV/4Runf/GaAD/hk79lj/o2n4Vf+Ebp3/wAZoAP+GTv2WP8Ao2n4Vf8AhG6d/wDGaAD/AIZO/ZY/6Np+FX/hG6d/8ZoAP+GTv2WP+jafhV/4Runf/GaAD/hk79lj/o2n4Vf+Ebp3/wAZoAP+GTv2WP8Ao2n4Vf8AhG6d/wDGaAD/AIZO/ZY/6Np+FX/hG6d/8ZoAP+GTv2WP+jafhV/4Runf/GaAD/hk79lj/o2n4Vf+Ebp3/wAZoA0vD/7On7PnhLUota8K/An4eaNqEDBorvT/AAxY280ZHQq8cQYH6GgD0OgAoAKACgAoAKAPKv2lv+SdaR/2UDwJ/wCpVpdAHqtABQB5V8G/+Si/Hb/soFn/AOoroNAHqtABQAUAeVfsnf8AJrHwb/7J/wCHv/TdBQB6rQB5V4j/AOTp/h5/2T/xl/6cfDlAHqtABQAUAfNfxs17wl4J+Lt9r0/xe8K/DfXdZ8MWulzTfELTYrnw/rlhHPct5Nqxu7WT7TE8zeagmK+XPGWhfcjrzJRqUsRQspRk1zQd1KXuWTi1duMlzQ+GbjJOyjzfvOhuX7mpquS9pLZczXNGXaXuRlF3jdXScuWSp+M6JqPg3wJqviTxJqlv4v8AAsmofCnwXFb6JaeLby3ks7P7fc2s5V7x829rCv2YTXflrLaxTSyKYppWLd1abcKsZP3pV4uXPK3K5UYOKqyjdx99Sg3C7nKPJFTsomXKv3E1ZxjHE2cIpqXLK96cfhbcW6lODbjblv7kU1W8EeI9N8Y+MPAd34i8bGbSfC3xjax0i50/4lalrunpDdeGWlgjXVZjDJerLfbo1EwY5kktlzG7I7o88VGrSV6ro4iKTSV5RqRlGNr2f7qSknu4KM38KccsU4/V69OL921Cbs72/eShKV942SSaTtGS5tJbd/8AsfeNPiF4k+IUkfibxnpV9qEuh3c3jLR08banrd3Y6wLtAglsZ7RLbQ2QtdRfZY5sSKFKLIITJRhlTeDbpvmgo0uWW924y5m5NRk3OylKNv3cklyw5rO8w9zGcq09+qktr00/dfKr3suTkqNrnjKUm5uScZ/Fd74lt/HHjvx9F478XLeeHfi74V8OaZYpr92mmQafeJoyXULWSyCCUSC8nP71H2sQybGyTGXRV8K5auo8QpX10j9Y5VbZcrimnbm2Tk4xjGLzCOleK05KEKitp7ybbd+qfKk09LXsk22fXtQSFABQB8/6v4y8R+Ev2p/Gv9gfCfxX41+1/D/wl539hXOlRfZNuo+Idvm/b7y2zv3Hb5e/7jbtvy7gDq/+FyfEX/o074q/+DLwr/8ALmgA/wCFyfEX/o074q/+DLwr/wDLmgA/4XJ8Rf8Ao074q/8Agy8K/wDy5oAP+FyfEX/o074q/wDgy8K//LmgA/4XJ8Rf+jTvir/4MvCv/wAuaAD/AIXJ8Rf+jTvir/4MvCv/AMuaAD/hcnxF/wCjTvir/wCDLwr/APLmgA/4XJ8Rf+jTvir/AODLwr/8uaAPjX9sj9tD4/8A7O/xf8FeI/Bvw/8AFGj2niu1ktNQ8GeK5NKvoL6SGSNUuLT+zr65nglZZjGeY42MaELKwfAB9EfszfErxZ8WPjB4y8aeNPhLr/w61O8+H/g7zNF1l42mUDUPER8xdpDhCWIAljikyjZQAqzAH0vQAUAFAHx58bNb8FeGPEPxW0OPx94W0++8WCObWvAPjixP2nxaVsIYYBoVxb3MNyBOkYtw6x3ZS4jPlxI6ssmOHk/YxjTi6ijUclCOlRT51K/bW0Zwk1a2kqiirU+ppyrQqTkqfuKHPKzpuOr95Oy91zkqkW1eOrjaSnPmLvXPBngPVPi/FrHiPxHoV9rvxC0p7u0vPiJd6Ja2kM2gQTwtqOos7zabaPMk8YntlWSWSGG3G+NPKXonyxo0aEJKSjOurt8sW1Ulpde85Om1OFPVSvzySV5rmV3avKLj+4o2VryXvcrsnZPldozk9YJya9+Svz3hDxT4h1m/8JfEHTvEd9f+N7LwX8TdJ8KIviu81O3vb6z1GM6daxvI0a6o32b5w8kZknSKOVwxiRkzxDdPCV5Rbi5UcO5O1pJRc4VpcqUrSpyWvLFuM21ZubUt6ao1K1KlVa9jHExu+a6SnSjL49HaUn7t3om4J8t7+3/sYeJtX8QP4mEHjvR/Evh6Kz0qSI2XjvVPFz2+oskv2nffX1pD5TOi27NZo7eSwJKRiUA99aMVSk0rL2klG1muW0dFK95pNtqet+Zx5ny2XmxlUdWHtbqbgnNNcrvd2bglanJvmUo6aRjaKs3LnvhrfXmi/GDSvDEnjq08SeJx4+8Sz6x4NmtNPabw9p07X80OsqfJ+3RF0eziEzS+S8d4saoCVxx5baVCFtYqi1KW3LUUo80NLfHUUpSUuZ1J3rRfJZLszBe/UnLS86bgv51yxgnro3CHN70bcvI4SvLmb+vaRIUAFAHlXwb/AOSi/Hb/ALKBZ/8AqK6DQB6rQB8q/wDBUf8A5MT+Jv8A3Bf/AE8WVAH1VQAUAFABQAUAFABQAUAFABQAUAFABQAUAFABQAUAFABQAUAFABQAUAFABQAUAFABQB5V+0t/yTrSP+ygeBP/AFKtLoA9VoAKAPKvg3/yUX47f9lAs/8A1FdBoA9VoAKACgDyr9k7/k1j4N/9k/8AD3/pugoA9VoA8q8R/wDJ0/w8/wCyf+Mv/Tj4coA9VoAKACgAoAKACgAoAKACgAoAKAPKvDn/ACdP8Q/+yf8Ag3/04+I6APVaACgAoAKACgAoAKACgDmf+FaeAj48f4oTeFdPuPFhtE0+PWLiIS3VvaruIghd8mGMl3YrHtDMxJyTQByHhz/k6f4h/wDZP/Bv/px8R0Aeq0AFABQAUAFABQAUAFABQAUAFAHlXwb/AOSi/Hb/ALKBZ/8AqK6DQB6rQB8q/wDBUf8A5MT+Jv8A3Bf/AE8WVAH1VQAUAFABQAUAFABQAUAFABQAUAFABQAUAFABQAUAFABQAUAFABQAUAFABQAUAFABQB5V+0t/yTrSP+ygeBP/AFKtLoA9VoAKAPKvg3/yUX47f9lAs/8A1FdBoA9VoAKACgDyr9k7/k1j4N/9k/8AD3/pugoA9VoA8p8ScftTfDsngHwD4yUE92/tDw4cfXAJ/A0AerUAFABQAUAFABQAUAFABQAUAFAHlPhvn9qb4iEcgeAfBqkjs39oeIzj64IP4igD1agAoAKACgAoAKACgAoAKAPKfDvH7U/xBB43/D/wdt98aj4izj6ZH5j1oA9WoAKACgAoAKACgAoAKACgAoAKAPKfg1z8Q/jq45VviBaYI6HHhbQgfyII+oNAHq1AHyr/AMFR/wDkxP4m/wDcF/8ATxZUAfVVABQAUAFABQAUAFABQAUAFABQAUAFABQAUAFABQAUAFABQAUAFABQAUAFABQAUAFAHlX7TKXn/Crre9stI1XU/wCzPGHhDVLi30vTp7+6+y2viLTri4kS3t0eWXZDFI5CIzbUPHFAB/w0t8Ov+hc+Kv8A4afxV/8AK6gA/wCGlvh1/wBC58Vf/DT+Kv8A5XUAZP7OXibTvGHij42eI9JttVt7S7+IFt5ceqaTdaZdLs8MaGh3213HHNHypI3oNy4YZVgSAe10AFABQB5V+yd/yax8G/8Asn/h7/03QUAeq0AedfFrwZ4o1a68OeP/AIfm2k8UeDbqWe2sbqUQwapZzoI7qyeXaxiLqEdJAPllhi3fIWFAGXb/ALR/h23hjTxT8N/itoWobQZbI/D/AFfU/KbHK+fp1vcW74PGVkIPUZFAEn/DS3w6/wChc+Kv/hp/FX/yuoAP+Glvh1/0LnxV/wDDT+Kv/ldQAf8ADS3w6/6Fz4q/+Gn8Vf8AyuoAP+Glvh1/0LnxV/8ADT+Kv/ldQAf8NLfDr/oXPir/AOGn8Vf/ACuoAP8Ahpb4df8AQufFX/w0/ir/AOV1AB/w0t8Ov+hc+Kv/AIafxV/8rqAD/hpb4df9C58Vf/DT+Kv/AJXUAH/DS3w6/wChc+Kv/hp/FX/yuoAjuP2j/DtxDInhb4b/ABW13UNpMVkPh/q+mea2OF8/Ube3t0yeMtIAOpwKANT4S+DPFGk3XiPx/wDEA20fijxldRT3Nlayia30uzgQx2tkku1TKUUu7yEfNLNLt+QKKAPRaACgAoAKACgAoAKACgAoA8s+JfhzxloHjTTfjR8O9IbXr6w02XR9c8PLPHBLqunF/Nja2kkwguYZdxRXdI3WaVWZTsYADB+0j4Kh/d6p4L+K1jcr9+A/DLxBdbT/ANdLWzlib/gLmgBf+Glvh1/0LnxV/wDDT+Kv/ldQAf8ADS3w6/6Fz4q/+Gn8Vf8AyuoAP+Glvh1/0LnxV/8ADT+Kv/ldQAf8NLfDr/oXPir/AOGn8Vf/ACuoAP8Ahpb4df8AQufFX/w0/ir/AOV1AB/w0t8Ov+hc+Kv/AIafxV/8rqAD/hpb4df9C58Vf/DT+Kv/AJXUAH/DS3w6/wChc+Kv/hp/FX/yuoAP+Glvh1/0LnxV/wDDT+Kv/ldQBDdftCwanEbX4d/Cj4keI9VkKpDBfeEtR0C2VmIG6W51OCBEjGdzModgAdqM2FIB0fwg8B6r4C8LTxeJtUh1LxJruo3Gua7dwLtge+uCCyQggHyYkWOGPcNxSJS3zE0AdxQB8q/8FR/+TE/ib/3Bf/TxZUAfVVABQAUAFABQAUAFABQAUAFABQAUAFABQAUAFABQAUAFABQAUAFABQAUAFABQAUAFABQAUAFAHlXwb/5KL8dv+ygWf8A6iug0Aeq0AFABQB5V+yd/wAmsfBv/sn/AIe/9N0FAHqtABQAUAFABQAUAFABQAUAFABQAUAFABQAUAFABQAUAFABQAUAFABQAUAFABQAUAFABQAUAFABQAUAFABQAUAFAHyr/wAFR/8AkxP4m/8AcF/9PFlQB9VUAFABQAUAFABQAUAFABQAUAFABQAUAFABQAUAFABQAUAFABQAUAFABQAUAFABQAUAFABQAUAeVfBv/kovx2/7KBZ/+oroNAHqtABQAUAeVfsnf8msfBv/ALJ/4e/9N0FAHqtABQAUAFABQAUAFABQAUAFABQAUAFABQAUAFABQAUAFABQAUAFABQAUAFABQAUAFABQAUAFABQAUAFABQAUAFAHyr/AMFR/wDkxP4m/wDcF/8ATxZUAfVVABQAUAFABQAUAFABQAUAFABQAUAFABQAUAFABQAUAFABQAUAFABQAUAFABQAUAFABQAUAFAHlWofAvVv+Ev8T+LfCXx2+IHhL/hLdQh1TUdO0u30Oa1+1R2VtZCRDe6dPKuYbODI8wruBIAzQAf8Kb+Iv/R2PxV/8FvhX/5TUAH/AApv4i/9HY/FX/wW+Ff/AJTUAH/Cm/iL/wBHY/FX/wAFvhX/AOU1AB+yd/yax8G/+yf+Hv8A03QUAeq0AFABQAUAFABQAUAFABQAUAFABQAUAFABQAUAFABQAUAFABQAUAFABQAUAFABQAUAFABQAUAFABQAUAFABQAUAfKv/BUf/kxP4m/9wX/08WVAH1VQAUAFABQAUAFABQAUAFABQAUAFABQAUAFABQAUAFABQAUAFABQAUAFABQAUAFABQAUAFABQAUAFABQAUAeVfsnf8AJrHwb/7J/wCHv/TdBQB6rQAUAFABQAUAFABQAUAFABQAUAFABQAUAFABQAUAFABQAUAFABQAUAFABQAUAFABQAUAFABQAUAFABQAUAFABQB8q/8ABUf/AJMT+Jv/AHBf/TxZUAfVVABQAUAFABQAUAFABQAUAFABQAUAFABQAUAFABQAUAFABQAUAFABQAUAFABQAUAFABQAUAFABQAUAFABQB81fs9fG3wv4G+AXw08FeKfBvxVsta8P+D9G0vUbb/hVfieTyLqCyijlj3pYMjbXRhlSVOMgkc0Aegf8NLfDr/oXPir/wCGn8Vf/K6gA/4aW+HX/QufFX/w0/ir/wCV1AB/w0t8Ov8AoXPir/4afxV/8rqAD/hpb4df9C58Vf8Aw0/ir/5XUAH/AA0t8Ov+hc+Kv/hp/FX/AMrqAD/hpb4df9C58Vf/AA0/ir/5XUAH/DS3w6/6Fz4q/wDhp/FX/wArqAD/AIaW+HX/AELnxV/8NP4q/wDldQAf8NLfDr/oXPir/wCGn8Vf/K6gA/4aW+HX/QufFX/w0/ir/wCV1AB/w0t8Ov8AoXPir/4afxV/8rqAD/hpb4df9C58Vf8Aw0/ir/5XUAH/AA0t8Ov+hc+Kv/hp/FX/AMrqAD/hpb4df9C58Vf/AA0/ir/5XUAH/DS3w6/6Fz4q/wDhp/FX/wArqAD/AIaW+HX/AELnxV/8NP4q/wDldQAf8NLfDr/oXPir/wCGn8Vf/K6gA/4aW+HX/QufFX/w0/ir/wCV1AB/w0t8Ov8AoXPir/4afxV/8rqAD/hpb4df9C58Vf8Aw0/ir/5XUAH/AA0t8Ov+hc+Kv/hp/FX/AMrqAD/hpb4df9C58Vf/AA0/ir/5XUAH/DS3w6/6Fz4q/wDhp/FX/wArqAD/AIaW+HX/AELnxV/8NP4q/wDldQAf8NLfDr/oXPir/wCGn8Vf/K6gA/4aW+HX/QufFX/w0/ir/wCV1AB/w0t8Ov8AoXPir/4afxV/8rqAD/hpb4df9C58Vf8Aw0/ir/5XUAH/AA0t8Ov+hc+Kv/hp/FX/AMrqAD/hpb4df9C58Vf/AA0/ir/5XUAH/DS3w6/6Fz4q/wDhp/FX/wArqAD/AIaW+HX/AELnxV/8NP4q/wDldQAf8NLfDr/oXPir/wCGn8Vf/K6gA/4aW+HX/QufFX/w0/ir/wCV1AB/w0t8Ov8AoXPir/4afxV/8rqAD/hpb4df9C58Vf8Aw0/ir/5XUAH/AA0t8Ov+hc+Kv/hp/FX/AMrqAPn/APb1+Ilr8af2TvHPwz+Gnw/+Kus+JNZ/sz7FZf8ACsPElv5vlalazSfvJrFI1xHE7fMwzjAySAQD/9k=">
            <a:extLst>
              <a:ext uri="{FF2B5EF4-FFF2-40B4-BE49-F238E27FC236}">
                <a16:creationId xmlns:a16="http://schemas.microsoft.com/office/drawing/2014/main" id="{B45920A0-6D2E-45F8-A0DE-06D036A85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6663" y="3594562"/>
            <a:ext cx="4942937" cy="294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5928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664590" y="616279"/>
            <a:ext cx="9600120" cy="148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9000"/>
              </a:lnSpc>
            </a:pPr>
            <a:endParaRPr lang="en-GB" sz="4400" spc="-1" dirty="0"/>
          </a:p>
        </p:txBody>
      </p:sp>
      <p:sp>
        <p:nvSpPr>
          <p:cNvPr id="113" name="CustomShape 2"/>
          <p:cNvSpPr/>
          <p:nvPr/>
        </p:nvSpPr>
        <p:spPr>
          <a:xfrm>
            <a:off x="536542" y="1548956"/>
            <a:ext cx="9600120" cy="49878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20000"/>
          </a:bodyPr>
          <a:lstStyle/>
          <a:p>
            <a:pPr>
              <a:spcBef>
                <a:spcPts val="1001"/>
              </a:spcBef>
              <a:spcAft>
                <a:spcPts val="201"/>
              </a:spcAft>
            </a:pPr>
            <a:r>
              <a:rPr lang="en-GB" sz="2600" b="1" spc="-1" dirty="0">
                <a:solidFill>
                  <a:srgbClr val="191B0E"/>
                </a:solidFill>
                <a:latin typeface="Franklin Gothic Book"/>
              </a:rPr>
              <a:t>Verifying the FSM from C (2 versions):</a:t>
            </a:r>
            <a:endParaRPr lang="en-GB" sz="2200" b="1" spc="-1" dirty="0">
              <a:solidFill>
                <a:srgbClr val="191B0E"/>
              </a:solidFill>
              <a:latin typeface="Franklin Gothic Book"/>
            </a:endParaRPr>
          </a:p>
          <a:p>
            <a:pPr>
              <a:spcBef>
                <a:spcPts val="1001"/>
              </a:spcBef>
              <a:spcAft>
                <a:spcPts val="201"/>
              </a:spcAft>
            </a:pPr>
            <a:endParaRPr lang="en-GB" sz="2200" b="0" strike="noStrike" spc="-1" dirty="0">
              <a:solidFill>
                <a:srgbClr val="FF0000"/>
              </a:solidFill>
              <a:latin typeface="Arial"/>
            </a:endParaRPr>
          </a:p>
          <a:p>
            <a:pPr marL="457200" indent="-383040"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 panose="020B0604020202020204" pitchFamily="34" charset="0"/>
              <a:buChar char="•"/>
            </a:pPr>
            <a:r>
              <a:rPr lang="en-GB" sz="2600" i="1" spc="-1" dirty="0">
                <a:latin typeface="Franklin Gothic Book"/>
              </a:rPr>
              <a:t>Column struct </a:t>
            </a:r>
            <a:endParaRPr lang="en-GB" sz="2600" spc="-1" dirty="0"/>
          </a:p>
          <a:p>
            <a:pPr marL="457200" indent="-383040"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GB" sz="2600" spc="-1" dirty="0">
                <a:latin typeface="Franklin Gothic Book"/>
              </a:rPr>
              <a:t>invariants in terms of events</a:t>
            </a:r>
            <a:endParaRPr lang="en-GB" sz="2600" spc="-1" dirty="0"/>
          </a:p>
          <a:p>
            <a:pPr marL="457200" indent="-383040"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GB" sz="2600" spc="-1" dirty="0">
                <a:latin typeface="Franklin Gothic Book"/>
              </a:rPr>
              <a:t>event -&gt; (state -&gt; state)</a:t>
            </a:r>
            <a:endParaRPr lang="en-GB" sz="2600" spc="-1" dirty="0"/>
          </a:p>
          <a:p>
            <a:pPr marL="531360" lvl="1">
              <a:lnSpc>
                <a:spcPct val="100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</a:pPr>
            <a:endParaRPr lang="en-GB" sz="2200" b="0" strike="noStrike" spc="-1" dirty="0">
              <a:latin typeface="Arial"/>
            </a:endParaRPr>
          </a:p>
          <a:p>
            <a:pPr marL="531360" lvl="1">
              <a:lnSpc>
                <a:spcPct val="100000"/>
              </a:lnSpc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</a:pPr>
            <a:endParaRPr lang="en-GB" sz="2200" b="0" strike="noStrike" spc="-1" dirty="0">
              <a:latin typeface="Arial"/>
            </a:endParaRPr>
          </a:p>
          <a:p>
            <a:pPr marL="457200" indent="-383040"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Arial" panose="020B0604020202020204" pitchFamily="34" charset="0"/>
              <a:buChar char="•"/>
            </a:pPr>
            <a:r>
              <a:rPr lang="en-GB" sz="2600" i="1" spc="-1" dirty="0">
                <a:latin typeface="Franklin Gothic Book"/>
              </a:rPr>
              <a:t>Row struct </a:t>
            </a:r>
            <a:endParaRPr lang="en-GB" sz="2600" b="0" strike="noStrike" spc="-1" dirty="0">
              <a:latin typeface="Arial"/>
            </a:endParaRPr>
          </a:p>
          <a:p>
            <a:pPr marL="457200" indent="-383040"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GB" sz="2600" spc="-1" dirty="0">
                <a:latin typeface="Franklin Gothic Book"/>
              </a:rPr>
              <a:t>invariants in terms of states</a:t>
            </a:r>
            <a:endParaRPr lang="en-GB" sz="2600" spc="-1" dirty="0"/>
          </a:p>
          <a:p>
            <a:pPr marL="457200" indent="-383040"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–"/>
            </a:pPr>
            <a:r>
              <a:rPr lang="en-GB" sz="2600" spc="-1" dirty="0">
                <a:latin typeface="Franklin Gothic Book"/>
              </a:rPr>
              <a:t>state -&gt; (event -&gt; state)</a:t>
            </a:r>
            <a:endParaRPr lang="en-GB" sz="2600" spc="-1" dirty="0"/>
          </a:p>
          <a:p>
            <a:pPr marL="457200" indent="-383040">
              <a:spcBef>
                <a:spcPts val="499"/>
              </a:spcBef>
              <a:spcAft>
                <a:spcPts val="201"/>
              </a:spcAft>
              <a:buClr>
                <a:srgbClr val="191B0E"/>
              </a:buClr>
              <a:buFont typeface="Franklin Gothic Book"/>
              <a:buChar char="■"/>
            </a:pPr>
            <a:endParaRPr lang="en-GB" sz="2200" b="0" strike="noStrike" spc="-1" dirty="0">
              <a:solidFill>
                <a:srgbClr val="FF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200" b="0" strike="noStrike" spc="-1" dirty="0">
              <a:solidFill>
                <a:srgbClr val="FF0000"/>
              </a:solidFill>
              <a:latin typeface="Arial"/>
            </a:endParaRPr>
          </a:p>
          <a:p>
            <a:pPr marL="384120" indent="-383040">
              <a:lnSpc>
                <a:spcPct val="94000"/>
              </a:lnSpc>
              <a:spcBef>
                <a:spcPts val="1001"/>
              </a:spcBef>
              <a:spcAft>
                <a:spcPts val="201"/>
              </a:spcAft>
              <a:buClr>
                <a:srgbClr val="191B0E"/>
              </a:buClr>
              <a:buFont typeface="Arial" panose="020B0604020202020204" pitchFamily="34" charset="0"/>
              <a:buChar char="•"/>
            </a:pPr>
            <a:r>
              <a:rPr lang="en-GB" sz="2200" b="0" strike="noStrike" spc="-1" dirty="0">
                <a:latin typeface="Franklin Gothic Book"/>
                <a:ea typeface="Isabelle DejaVu Sans"/>
              </a:rPr>
              <a:t>FSM Table is then constructed as an array of columns or rows</a:t>
            </a:r>
            <a:endParaRPr lang="en-GB" sz="2200" b="0" strike="noStrike" spc="-1" dirty="0">
              <a:latin typeface="Arial"/>
            </a:endParaRPr>
          </a:p>
          <a:p>
            <a:pPr>
              <a:lnSpc>
                <a:spcPct val="94000"/>
              </a:lnSpc>
            </a:pPr>
            <a:endParaRPr lang="en-GB" sz="2000" b="0" strike="noStrike" spc="-1" dirty="0">
              <a:latin typeface="Arial"/>
            </a:endParaRPr>
          </a:p>
        </p:txBody>
      </p:sp>
      <p:pic>
        <p:nvPicPr>
          <p:cNvPr id="114" name="Picture 3"/>
          <p:cNvPicPr/>
          <p:nvPr/>
        </p:nvPicPr>
        <p:blipFill>
          <a:blip r:embed="rId3"/>
          <a:stretch/>
        </p:blipFill>
        <p:spPr>
          <a:xfrm>
            <a:off x="6686974" y="3612417"/>
            <a:ext cx="5505027" cy="2091194"/>
          </a:xfrm>
          <a:prstGeom prst="rect">
            <a:avLst/>
          </a:prstGeom>
          <a:ln>
            <a:noFill/>
          </a:ln>
        </p:spPr>
      </p:pic>
      <p:pic>
        <p:nvPicPr>
          <p:cNvPr id="115" name="Picture 5"/>
          <p:cNvPicPr/>
          <p:nvPr/>
        </p:nvPicPr>
        <p:blipFill>
          <a:blip r:embed="rId4"/>
          <a:stretch/>
        </p:blipFill>
        <p:spPr>
          <a:xfrm>
            <a:off x="6686973" y="1747630"/>
            <a:ext cx="5094036" cy="1838408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7C4511-372B-4622-B059-9D89E6DE5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594" y="2449269"/>
            <a:ext cx="1507455" cy="1136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DDC389-DDCE-403F-ABA6-74AD4B782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594" y="4089629"/>
            <a:ext cx="1507456" cy="11367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5D5542-DC20-47B3-AEEF-8A64FF12A8A1}"/>
              </a:ext>
            </a:extLst>
          </p:cNvPr>
          <p:cNvSpPr txBox="1">
            <a:spLocks/>
          </p:cNvSpPr>
          <p:nvPr/>
        </p:nvSpPr>
        <p:spPr>
          <a:xfrm>
            <a:off x="720000" y="360000"/>
            <a:ext cx="9416662" cy="7904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 FSM Implementation/Verification</a:t>
            </a:r>
          </a:p>
        </p:txBody>
      </p:sp>
    </p:spTree>
    <p:extLst>
      <p:ext uri="{BB962C8B-B14F-4D97-AF65-F5344CB8AC3E}">
        <p14:creationId xmlns:p14="http://schemas.microsoft.com/office/powerpoint/2010/main" val="42149473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85D7-78DD-4435-9F4D-46C3ABD88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dirty="0"/>
              <a:t>Packet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DBF21-9D40-45D7-8D2A-D0D443E00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10953585" cy="4670355"/>
          </a:xfrm>
        </p:spPr>
        <p:txBody>
          <a:bodyPr>
            <a:normAutofit/>
          </a:bodyPr>
          <a:lstStyle/>
          <a:p>
            <a:r>
              <a:rPr lang="en-GB" dirty="0"/>
              <a:t>Several progressive iterations and steps to discharge VCs: </a:t>
            </a:r>
          </a:p>
          <a:p>
            <a:pPr lvl="1"/>
            <a:r>
              <a:rPr lang="en-GB" dirty="0"/>
              <a:t>Remove errors produced during verification</a:t>
            </a:r>
          </a:p>
          <a:p>
            <a:pPr lvl="1"/>
            <a:r>
              <a:rPr lang="en-GB" dirty="0"/>
              <a:t>Discharge further verification conditions </a:t>
            </a:r>
          </a:p>
          <a:p>
            <a:pPr lvl="1"/>
            <a:r>
              <a:rPr lang="en-GB" dirty="0"/>
              <a:t>Simplify the verification process</a:t>
            </a:r>
            <a:endParaRPr lang="en-GB" sz="2000" dirty="0"/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GB" sz="2000" dirty="0"/>
          </a:p>
          <a:p>
            <a:r>
              <a:rPr lang="en-US" dirty="0"/>
              <a:t>Original package assembly contained it’s own bit-vector expression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700" dirty="0">
                <a:latin typeface="Consolas" panose="020B0609020204030204" pitchFamily="49" charset="0"/>
              </a:rPr>
              <a:t>Packet = ((((</a:t>
            </a:r>
            <a:r>
              <a:rPr lang="en-US" sz="1700" dirty="0" err="1">
                <a:latin typeface="Consolas" panose="020B0609020204030204" pitchFamily="49" charset="0"/>
              </a:rPr>
              <a:t>addr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b="1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US" sz="1700" dirty="0">
                <a:latin typeface="Consolas" panose="020B0609020204030204" pitchFamily="49" charset="0"/>
              </a:rPr>
              <a:t> BITS_6) </a:t>
            </a:r>
            <a:r>
              <a:rPr lang="en-US" sz="1700" b="1" dirty="0">
                <a:solidFill>
                  <a:srgbClr val="00B0F0"/>
                </a:solidFill>
                <a:latin typeface="Consolas" panose="020B0609020204030204" pitchFamily="49" charset="0"/>
              </a:rPr>
              <a:t>&lt;&lt;</a:t>
            </a:r>
            <a:r>
              <a:rPr lang="en-US" sz="1700" dirty="0">
                <a:latin typeface="Consolas" panose="020B0609020204030204" pitchFamily="49" charset="0"/>
              </a:rPr>
              <a:t> 18) </a:t>
            </a:r>
            <a:r>
              <a:rPr lang="en-US" sz="1700" b="1" dirty="0">
                <a:solidFill>
                  <a:srgbClr val="00B0F0"/>
                </a:solidFill>
                <a:latin typeface="Consolas" panose="020B0609020204030204" pitchFamily="49" charset="0"/>
              </a:rPr>
              <a:t>|</a:t>
            </a:r>
            <a:r>
              <a:rPr lang="en-US" sz="1700" dirty="0">
                <a:latin typeface="Consolas" panose="020B0609020204030204" pitchFamily="49" charset="0"/>
              </a:rPr>
              <a:t> ((</a:t>
            </a:r>
            <a:r>
              <a:rPr lang="en-US" sz="1700" dirty="0" err="1">
                <a:latin typeface="Consolas" panose="020B0609020204030204" pitchFamily="49" charset="0"/>
              </a:rPr>
              <a:t>cmd</a:t>
            </a:r>
            <a:r>
              <a:rPr lang="en-US" sz="1700" dirty="0">
                <a:latin typeface="Consolas" panose="020B0609020204030204" pitchFamily="49" charset="0"/>
              </a:rPr>
              <a:t> </a:t>
            </a:r>
            <a:r>
              <a:rPr lang="en-US" sz="1700" b="1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US" sz="1700" dirty="0">
                <a:latin typeface="Consolas" panose="020B0609020204030204" pitchFamily="49" charset="0"/>
              </a:rPr>
              <a:t> BITS_6) </a:t>
            </a:r>
            <a:r>
              <a:rPr lang="en-US" sz="1700" b="1" dirty="0">
                <a:solidFill>
                  <a:srgbClr val="00B0F0"/>
                </a:solidFill>
                <a:latin typeface="Consolas" panose="020B0609020204030204" pitchFamily="49" charset="0"/>
              </a:rPr>
              <a:t>&lt;&lt;</a:t>
            </a:r>
            <a:r>
              <a:rPr lang="en-US" sz="1700" dirty="0">
                <a:latin typeface="Consolas" panose="020B0609020204030204" pitchFamily="49" charset="0"/>
              </a:rPr>
              <a:t> 12) </a:t>
            </a:r>
            <a:r>
              <a:rPr lang="en-US" sz="1700" b="1" dirty="0">
                <a:solidFill>
                  <a:srgbClr val="00B0F0"/>
                </a:solidFill>
                <a:latin typeface="Consolas" panose="020B0609020204030204" pitchFamily="49" charset="0"/>
              </a:rPr>
              <a:t>|</a:t>
            </a:r>
            <a:r>
              <a:rPr lang="en-US" sz="1700" dirty="0">
                <a:latin typeface="Consolas" panose="020B0609020204030204" pitchFamily="49" charset="0"/>
              </a:rPr>
              <a:t> (data </a:t>
            </a:r>
            <a:r>
              <a:rPr lang="en-US" sz="1700" b="1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US" sz="1700" dirty="0">
                <a:latin typeface="Consolas" panose="020B0609020204030204" pitchFamily="49" charset="0"/>
              </a:rPr>
              <a:t> MASK)) </a:t>
            </a:r>
            <a:r>
              <a:rPr lang="en-US" sz="1700" b="1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US" sz="1700" dirty="0">
                <a:latin typeface="Consolas" panose="020B0609020204030204" pitchFamily="49" charset="0"/>
              </a:rPr>
              <a:t> BITS_24);</a:t>
            </a:r>
          </a:p>
          <a:p>
            <a:pPr lvl="1"/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050" name="Picture 2" descr="data:image/jpeg;base64,/9j/4AAQSkZJRgABAQAAAQABAAD/2wBDAAMCAgICAgMCAgIDAwMDBAYEBAQEBAgGBgUGCQgKCgkICQkKDA8MCgsOCwkJDRENDg8QEBEQCgwSExIQEw8QEBD/2wBDAQMDAwQDBAgEBAgQCwkLEBAQEBAQEBAQEBAQEBAQEBAQEBAQEBAQEBAQEBAQEBAQEBAQEBAQEBAQEBAQEBAQEBD/wAARCAB5AeE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6z/Zk/Zk/Zt1/9m34Ua7rv7Pnw11HUtR8D6Fd3l5d+E7Cae5nksIWklkkaIs7sxLFiSSSSaAPS/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A/4ZO/ZY/wCjafhV/wCEbp3/AMZoAP8Ahk79lj/o2n4Vf+Ebp3/xmgA/4ZO/ZY/6Np+FX/hG6d/8ZoAP+GTv2WP+jafhV/4Runf/ABmgD+aygD+lP9k7/k1j4N/9k/8AD3/pugoA9VoAKACgAoAKACgAoAKACgAoAKACgAoAKACgAoAKACgAoAKACgAoAKACgAoAKACgAoAKACgAoAKACgAoAKACgAoAKACgAoAKACgAoAKACgAoAKACgAoAKACgAoAKACgAoAKACgAoAKAP5V6AP6U/2Tv+TWPg3/2T/wAPf+m6CgD1WgAoAKACgAoAKACgAoAKACgD59179tLwFB4g1Xw/8OPht8TPim2gzyWmrXvgjw8L6xsrlMF4GuZZYo5JQCMpEznt14rOlU9tTVeKfI9pW0l5x6teaVn0bNKlP2U/ZSa51vHqvXovm79z0L4M/HT4d/Hjw/da94C1G6MmmXTWGraZqFq9pqGlXa/et7q3kAaNxz6g4OCcV0Sp2hGrBqUJbSWqdt/muzs9U9mjnVT95KjJOM42uno1fZ+j6Nea3TR6BWZoFABQAUAFABQAUAFABQBzPw+8cf8ACwNDm1z/AIRDxN4b8m/urD7H4h0/7Hcv5Epj85U3NmGTbujfPzKQcDNEPfoU623PHms/ijq1aS6S0vbs0Evdq1KX8jtfpLRO8X1Wtr90zpqACgDkfiB8U/CHwzn8MWnim6uI7jxfr1r4c0mKGBpDNez5KgkcIoVHYsxHCnGSQCUl7avHDw+JqcvlCPNJ/p3u10u0VP3dGVeXwpxXznJRX4v7ixaeOPtXxEv/AIef8Ih4mh+waXBqn9uS6ft0i48yRk+zxXG755127mTaMKynPNFL97GpLbkko2ejlePNePeK2b6S0Cp+7nCG/NFu62Vna0u0nul1Wp01ABQAUAcZ8Y/ip4e+CPwx8QfFfxXZ6jd6R4btftd3Dp0aSXLpvVcRrI6KTlh1YVz4nEwwsFOezcY6d5SUV+L18jahQliJuEeik/lGLk/wWnmeDxf8FAdKbS08QXH7Jn7SVtozQC7bUpPA0bW0dsV3ecWS5Y+WF+bcAeOa6aqWHk1XfJy730tbe/a3UwpP26ToLm5tra3vtbvfofQ/w4+Ivg34teCNI+Inw/1qLVtA1yD7RZXcasu9clWBVgGVlYMrKQCCCD0rWvQnh58k99H6pq6fzTuZ0a0K8eaHRtPya3X9eq0OkrE1CgDhfFvxh8M+DPid4E+FGqWOpy6v8QRqZ0ya3ija2h+wwrNL57M4Zcq4C7VbJznb1p0F9Yq1KUd6cFN+jko6ed393UKv7qiq8tnKMPnJSa+Xuu/y0O6pAFAHI638UvCOgfEfw18Kb+6n/wCEi8V2t7e6fAkDFPs9oqmaR3+6oBdFAyWJbpgEgo/v6lSnDenFTl5JyUV827/JO9tLqq/YwpzntOTivVRcn9y/NW6266gYUAcV8XfjB4G+B/g2Xxx4/wBQmt7IXEVlbQWtu9xdX13KdsVtbwoC0srngKPQk4AJGc6vLONOKcpydopatvfT+v0NIU+dSm2lGKvJvRJd395wHw8/a88FeNvH2n/DHxJ8PfiJ8OfEeuW8lzolp400IWA1ZY13Si3kjkkRnRcFkZlYA9K6KdP2vPGDTlBXa6pbX7NX6pvr0TtzzqezUZyT5ZOyfS/RPqm+l0ui3aO4+N/xr8Bfs+fDbVfin8R7+W30jSkH7uBQ9xdTMcRwQoSA8jngAkAcliqgkclfEQocqlq5OyS3f/DK7fkjqoUJV27aJK7b2S/4eyXdtI6Xwh4msPGnhPRfGOlw3EVlr2nW2p20dwqrKkU8SyIHCkgMAwyASM5wT1ruxWHlhK88PPeDadtrp20OLDV44qhCvDaSTV97NXOd1b4v+GtH+MWgfBK5sdTbXPEejXuuWtxHFGbRILZ40kV2Lhw5Mi4AQjAOSK56D+sVK1KO9KEZv0lLkVvO+97adehvW/cQpTltUlKK9Yx5nfyttvqdrPL5EMk3lvJ5altiDLNgZwB3NRVqeypyqWbsm7LVu3RLv2KhHnko3tfvt8zzI/tDeELDwN4L8b+LPDvivwq3jzW7Xw7peja5pRt9TjvriV0jjnhDMIeI3kJZsbAMZJCnp9lfEwwsWnKUXJW2soc8rvvFaNfzaeZlz2o1a8laNO9/lPkTXdSbXK+qabsj1GsiwoAKACgAoAKACgAoAKACgAoAKAP5V6AP6U/2Tv8Ak1j4N/8AZP8Aw9/6boKAPVaACgAoAKACgAoAKACgAoA81/aW1vW/Df7PHxM8QeG5pIdU07wnqtzZyxAl4pVtZCrrjupGR9K83N9cHKL2k4xfpKSUvwb16HoZSk8bTv3uvNrVL5uyOa/Yi0HQvDv7JPwosvD1vFFb3HhaxvpfLx89zcRCadyR1YyyOT3zX0uce7jJU4/DG0Y/4Ukl961v1vfqeBlzcqUpy3c53f8A2/Jfgkl6JLoZnxk8RfCb9nfQ/jL8c/BGn6G3xJXw7Fqmt2iX5ae6MMZispLi2D/Im5gN4RdwzyTXz2KrzwmCnDDPR1Ip9VGdRxV/J2lzcul92tbntUKUMVi6bxG6hJro3CN5NL5x5ebW2i2SR5Lr3wX+OXhT9n65/aKt/wBqX4k3XxQ0zw+fF11a3WqK/hueRLf7RLYjTAghWEoGjUrhgcNntXfmko5FVlGkueNOXLLm15lzJSd949WlHZe7v7xx5YnnkYe09x1V7vLpyuS9zve11zXvfV+RU1nxf8SP2jPj38F9L8O/E/xb4C8MePvhJJ4m16z0HUDDJh5YXCwlgyxS73RPPVfMEe8Ky7s1tPBxp5pj8NKTdOlGlKOtrv2lSKvbVXWsrWvypN20Mlipyy/CVbJVJVKkJPp7sFfR7q6fLe9r81rorfC34bfE3xl8evjB+zZrP7TvxX/4QT4cvpOoafPBr3l69PLqVr5oim1PYZ2giKSbUBXJZdxIGDhhl9awH1mr8Uak6cbaK0XvJfaesbX0+K6+G2+J/wBlxFKFP4asOd31s4y5bRfRS3fXRJNe85cv4h+K3xwsv2HvGKWPxQ1u58X+B/iuvgvS/EclyY766toNXt4ovtMiFfNLLJskzw65DZycuk546pk9RWjLEOPPZe7dqqvh2a91Pleja1JqqGDhmsJXlGiny6+8lalLSW6fvNXW19LI6n4vfD74w/Bj4wfCDw74J/am+J13N8V9UvfD/iWXXNRiv4Y0EIme5sLd4/Js5gBIE2JtXKcYBDTh+Stjv7OSapTp1JrX317K0rc7199O0n2u1Z2cSs50sD9enZ1Yzpx00h+8unePVRaTiuuzbuzs/h/ZeNfgr+1jq/wTt/i5448X+E9c+Gs/iyOPxZq7ald2OoQ3q25MFw4DrGyNkp0Dcjtjnr13PLMetpUuVxa0aU4Tur7uzimm9Vp5t7ukqeIwdZO/tJyhJPZ8qUk7bJ62stLX8rR/s3+OfG2u/wDBNt/HWt+MNb1DxIPCniO5/tm61CaW+82KS8Ecnnsxk3IEXad2RtGMYFbcUP6vhHKj7r9lTemmrhFt6dW9WwyRKrmjp1NY+3as9Vbnta3by2PO38T/ABj8aeEf2MPDWg/GHxXod98QNIvY/EOrW9+0l1dxLpkcssjmUsks+0SbJJVco7bwNwFd+KoRnnVWg9KSoczS01Tha3ZuTSbVnyuVmrnBh60qeUyxG81XjFN66OVWNn3S0fK9G4q6aVj07wDpPjX4Efth6N8H7X4veOPGfg3xt4Nv9Za08X6u2qXFhf2k8Sb4J5BvWNkkwY84ySey45sFV+sSxWFml+7hCpF9fem4OL7rqm9endvXGQ9jHDV4N3nOcJLo1GHOnbo76adPw8u0P45fF+L9nXQPDPh7x7qaeMPiV8Z9U8DWniHUJWvZ9Ksm1G43vF5xYExwxbI1PC54xgVz5fSePw2VYeUmufDyqVJL4pKnzOWv80tFzO7SX3b4qosHXzLEWT5KqhTi/hUpqCirfyr3nba+6aun794O/Z2+Lfwk+JPhvX/An7QXjLxZ4TmWa38X6P4/12XVHmXyz5NxYyeUTBKJPvICqMvpjFbwq+zc4zinBxdujjNWtr1i9pX23SbtbCrTc4RnBv2ikr/yuL+LTo19m3o3a9/lvxJ4+/4SrS/GniLWf2jvjx4w+IVhe3/lWvwYj1J/DGiiJmNvAHFtHazqiBPOkkZs/MM8bjwOpKhgI4nDvmko8znNWg5Jauz0VPTS2611vY9GVONTHyw9VWhzJKMfjUdN7X/eXb3dk7Kys0T/ABFg1z9oj4P/ALH/AMTvHHjzxbZ654o8VaTpWoSaLq8lhGXdLndexxxYWO7zHxKoBUMwGAcV7E8NCGfRULpToTlZN6NUlO0eybk1Jfaiknex49LETqZNUlPVxqxjqt17dQV+7SSce0rtas9i8U/FXxJ8Fvj38WpG8Ra9rehfD74JWGtWWmajqc08U13DNcjznBODNII0EkuNzdzXl1MXN4LMMQkuf29KMdNI89PZLpHmd3FWTt8z0KeFj9dwGGbfI6NRy11fLUXvPvLlTSb1MbTfgt8ctc/Z8h/aLm/am+JMHxRvPDw8Xw2sOqIvhuKRrf7Qlj/ZezyTDsIjLEFi2Xz/AA105t/xj/tPZe/7G/Pz68/L8fa17Pl5bW026ZZY1ncoe09yNV+7y6cqb9x9W+jkne+q31MzxF8T/ij+0L4x/ZZHhX4heIPAFn8UvCmt33iVdCuzGQsdtbySeSsm5PMDB0jlZWaMSFlw3NdLwkFmWLp3fso0ac0r62lO8dej96Kk42bScbpM54YqX9m0atl7V1pQvbR8qkpNrtaMpKLulK29j0D4SWXjb4Mfth33wG/4Wv4y8aeDde8At4tto/Fuqtqd7p99FfJbOsVw43+UyODsJIBrHB1Pb0MTTqJXpSp8r68s1K6ffWOnZW6t31xdP2H1fEQb/eOcJLpeMVJSXbe1l5vsl1P/AAUI/wCTMPit/wBgQf8Ao+KvIzj/AHeP/Xyl/wCnYHp5Z/Hl/gqf+m5Hn3gH9srxOnwx8OeG/Cv7Gnx/1XVotBtLSyku/DMFnpl1KtuqqzXbXBCQsRnzCp+U5x2r3M6jPHYjEKmrOcp6S0tdvfzV9V8rniZUoYbCUI1JXUYx1jreyWse9+hx1p4M8efsr/sY+BfAvjP4y6V8LLnV/Ejz+Kr2zMlxqVvb3c0sz6do8cEMxku8MqhlBC7ZGUkAGssS6Pt8LgueUqdODj7t+eckm10uoc0rN6Oyj3afZTlVqfW8fyKM6k+Zc1uWCdk2+75Y3UerbV9Lmd8K/ihqfg79rj4Y+Bfh74y/aA1Xwd49g1i21VfinFeNa3T21mZ4ZdNe9RZwysP3mAFw6Duca4BSqyxFKqklGmpRWnMnzpPz5WnbXrfsrc+M5adCGIptuSnGLt8LU7rXon1Vu3RXT7T4V+EfiD+2TaeM/jDrv7QXxJ8F2CeJNU0PwfpHhDWf7NtLG0s5fKSe5jVc3UrujMwkJGCQAARt4MNGo8sw+Npy/e1oe0V9YxvKSjHl2aVtXu12er7MROKx9bCOP7ujLkdtJSainKXNur391fZt1OL/AGh/iL8Sf2evG37MPjH44wJ458b6DZeMLW4j8L28jnWbt7SGK22J5alGk3ReZhMKd5UEAA6fXIUsZip0IWcsPHTompqU3fpBKMpX6JErCueD9nUneCxELO2vLy1OVWv8TuopXd3a71bO68AfFHxX4L/ZK8a/tt+JfiTd+OPEXiTQ5dbs9KhvpxoOif8ALOCwt7QsEUxSbVmkKiRmR8nqSs3Usnwiw9N8024Xm1e7qOKUop7QXNeMdL/a6KJlzWaYt1qi5YR5koJ7KCbak+s5cusndK65Vb4vnnUf2iPBfhP4TQ/GLw//AMFBPE+v/Gqzs4tauvD95qEsnh6/uMK0+mLpvkrDGhXdGrqVYNhgw6DoxEoZdXUcKva01JRlfecW0pST3i/tK2yXLruZYdSx9NyxT9nKSbjy6crs3FNbS6J3667LX2Lxr4R0r4z/ALYfwB+Ilv448faPB458D6h4hW307xFPbLZCOCzkWGAL/qo5N/75BxKR81a4XDf2dm2YUU+b2UYS1+1++cbSXWGl1F6Jts5sRiHjsrwM5KznKcXbSz9k5Np9JXbjzb8qS2R9s+NvGfhr4deEdY8d+MtS/s/Q9Bs5b/ULryZJfJgjXc77I1Z2wAeFUn0FcNWtChHmqOyul85NJfe2kd9KlOtLlgruzfySbf4Jnm3wS/bA/Z0/aM12/wDDPwa+In/CQ6lpdp9uu4P7IvrTy4N6pv3XEMan5mUYBJ56V1KjOVJ1kvdTSb83dr/0l/cc7rQjUVFv3mm16Kyf5r7zufHPw38BePLrw/rHjjRor5/B2qJr2kyS3MkaWd5GrBZyFZVfaGbhwyjOcVhGaw1X60naUYyV+0ZK0vLVLfp0sayi69J4dq8ZOLt3cXePnv02fW58yy+JX/bF/aV8Fa18NYfM+FvwS1a51O98WlSIdb1kxGJbOxPSSKMMTJKMqegONpd4JewnLN8R7sVTnCmno5KaSnNrpFJe7tdrrryzj2pU1ltPWXPCc2tocjvGPnKV9V0Vm3fR+L/HX44fBr9pHw18WPiH4p+Lfgq20Xwf4e1vRPhx4Uu/EFol9qGpm3kim1h7RnEm9iTDbIV3BCzgAyA1wVYS+o/W0r1arhZLV06XPFteU525p7csUou+p6VP93mEcHPSnSbcm9Oaoouy1+zTvpveet9Ej7a/Ze8YeEvGXwD8CXPhDxTpGuQ6d4e0zT7yTTb6K5W3uo7OHzIJDGxCSLkbkOGGRkV9HnPvY+tVXwynNp9GuZ6p9V5o+cyj3MDRpS0lGEE11T5Vo10+Z4T+0f4C8UfEj9tz4V+GPDfj7WPB0MvgfXX1XU9GdItQ+xC4tw8VvKwPku7mMeYo3Ku7GDzXj5fT58bjJSb5VRpXSdr/AL2dk2tUrrmdt0uXS56mPm4YXCcqXM6tSzetv3au7bN2ulfRN31tY0fAV947+A/7TF/+zrqHxP8AFXjfwj4p8E3XivQrnxNfm+1TSry3m8uaD7UQHkhZWDLvJKlQB3LZVsRKtgMdRelShBTjJaNwleOtt5Ka0ejt8rWqUaOIwlaL92rNwlF6rmilLmXZOOjj318j5217w/rXxe/Za/ZJ8ZeM/id4+m1jVviDp+j3V1F4kuVkcTXd7/pW4sW+1RiNVjnJ3IpIHBr1pUIrPKMY6c2HvppZqgpO3bmbfP8AzK1zk9rJ5bjG9eSc7ea+sKKT7xircq2i9Uem/tJ+I9W+HPxcsvDnxu+I3xy8KfBfSfDFjBonibwbd3WJtQXclxJrF7bq1w0uAm0HhuWIJJz5tOtGtiMRPEvkm5R9mtocrir2S05ue6Sey6aq/VKlOlRoxw6542lzt6z5ub3bt6qHL23b3dml9Ffslatpes/Co3Xh/wDaHk+MmjjUZxpuu3USrfW1qQpjs7tgd0s8YOWkkSN23jKAYrvrxnGFP2kUpcurW0tXqkrpfyuzeq11ucdFwdSfs5Nx00erjprq7Oz3V1pfdq1vaq5joCgAoAKACgAoAKACgAoAKAP5V6AP6U/2Tv8Ak1j4N/8AZP8Aw9/6boKAPVaACgAoAKACgAoAKACgAoAr39hZarY3OmajbR3NpeRPBPDIu5JI3BVlYdwQSCPesq1GGIpyo1FeMk015PRl0qkqM1Ug7NO69UfLHhD4Iftcfs76dcfDz9nvxh8NPEvw+ilnm0Ky8dDUIL7Q0kcuLVZrRXFzChZiN4R8HGQAK1VXEVKUaeIacopJT6tLRcy2ulZXTW21rJTKnRjUdSiuVSd3Hom9Xyvpd3dmnbzd29zwD+x7HL4Y+J9x8dfFaeLvG3xktTZeJ9Usbc2tvaWgiMcFpYoxYpHCDlWb5mKqWHGKzxGHpPBfUKDaXNzuTtzSmmmpNbe61pHZapWTsqo16qxaxlVJ8seRRV+VQfxR7+91ej+d2+Pvv2f/ANtPXfheP2bNc+Knw1XwE9iug3Piy2sr7/hI7jR1QIYzat/oyzPGPLaTzSMEnG7mtsQ1mdRVccraqUlH7TTT3fw8zV3ZPXb3dDPDr+zY8uB6JqPN9hO/bflv7u2y66npejfs6XvhT9oDwH4+8Lz6bb+DPBPw6m8Ew2Uk0hvQ3nwtCVXZsZBHFgsXDZ/hPWtFXnUxeLxVXetGmlbo4znJ/K0lbfzMnQjDCYbDU/8Al1Ocm315oKN/Vu7exf8Ahj8FfFPgv9pL4zfGLVL/AEqXRviJF4fTS4LeWRrqE2No8M3nq0YRcswK7XfI67TxWWE/cYF4aXxe0qT8rStb56a/mb4t+3rUKkdoU5Qfq582nlb8eh5Tqf7H/wAS734G+OPhnFrnhkap4m+LD+O7SZrm4+zpYHUoLry5G8ncJtkLDaFK7iBvxkhYP/Z3lTl/zCtc/nZ1Ph7/ABre3X5zjF9YjmKj/wAxMbR8vdpr3u2sHtfp8vV/jd8F/FPxK+LHwY8d6Ff6VBYfDrxBearqkd3LIs00MtqYlWAKjKzbjkhmQY7npSwq9hmMMXL4VTrQ871FFR+Strr6JjxP77Ayw0fidSlPytBtv566fi0TX3wb8RXv7WFn8c2vNLPh2D4f3PhOW1aST7W11JfpcBwmzYYtikEl92cDbjms6dGPssXRq7VvZpW7RU1K/wD4Erb9b2KxE3Up4aNPR0pzk/SUFFW87rXY8N8O/ss/tY+CfhVrf7MPhL4jfDiH4Y3g1G1sNcntb0+IbfT7tpJHtvKA+zh8ysgm3NtUlghIAE4mNXH4RUsU05xio6bTcEuXmv8ACnZKVk3y6LX3nvTqww2Pni6Cspz57fyN7uK+1beKdry300Oz8I/sveP9Af8AZga81fw+4+Cmm31nr/lXE5+0vNpn2VTaZiG8CTk+Z5fy84J4r0quIjUzGtjF8M6XIu9+aDu/L3X1vtoebCjKOWywb+J1Y1PKynOTXraS6WvfU9C8SfCDxLrH7Ufgv42219pi6H4c8K6rod1bySyC7ee5mheNkUIUKARtklwckYBrjwa+r18TVltVpwgvWNRzd/K21r69Op0Yr9/Sw8I706k5P0lDlVvO++2h5Np/7Fviu4+AY+Huo+MtM0fxnofxBvvH/hjWrBJLq3s7tr6W4txKkixlwY5CkijgbsgtjnPD+1weGwHsbe1w1Pkd/hkm5c0e/LJNa6NNbd9KvJiK+OVW/s8RJvT4o6R5X25k4+eml1e66rQfhp+1r4/8aaDqvx4+IXg/w74b8OLNK2j/AA8utRU67cyRNGDeyXATbAm7esIDgtjcTgVVWhSrQqqd7zhKCX2Y86s5f3pJfDorPVdU5VWrTcFTt7s4zcvtPld1Hsk/tau60t1XBfDb9mr9rr4cfCyX9mjRfiJ8MbL4exJe2Np4ngsL1/ES2Fw8jsPsx22yz/vWAlMjhRg7WNLG8+aYb2eKspcii1HaXKkknfWKklaVk3Zu2upVBxwOJdbCapyclzauLbvf+9Z7XsnZX933Scfsl/GnTf2Zfgt8PdB1/wAFp4/+DniK0123N1NdPo9+LeScLG8ixCZN0cykkR8MCBwQw7MRiJPMKWOor4abpyT/AL1OMJNW81pe2j12s+ehh4QwlfBzbtKfPFre6q+0jdfg0m/Xod7H+zp4o8X/ABg8Y+PfiifD76J47+GVl4L1Ww0y6neRLsSTNdGMyRL+5xMRG5O/jlVrjnhqUsPjMKm7VasJwel0oQ5U305lKzSV137G8K9aOJwmK05qMJRkujcqilp/dto72fTXc4OH9n/9tPTvhcf2a9M+Kvw1PgFbA6BD4tms77/hJItHKGPyvso/0ZpljPliTzR8ozjdzWmJ/wCFX/kYdbc/J9u1r/F8PPb3vi3e4sO1lsnPBLZtx5vstu/T4uW946LZX00PQLX9mK48LfFP4E634Iu7CHwh8IvD2r6FNBdzSfbZhcWsUMLoFQo5zGzOWZevAPSulYlzxmKxNRWVWnCEUunLUUrf4VFWW7/M5/YKGFoYeDu4VHNt9eaE4vbq5SvbRW27HR3Xwf8AE0/7Wth8eUvtMGgWvgC48KvbGWT7Ybt7+O4DhNmzytiEE7927Hy45rmwn7hYnm/5eOnb/txTvf8A8CVt+ux0Yp+3pYenHenOcn6Sgoq3nda7aFz9qX4V+Ifjd+z942+FHhS80601fxJpwtLSbUZHjtkfzEbMjRo7AYU9FNcWPw08VSUIbqUJa9ozjJ/gtPM6cHXjh6jnLrGa+coSivxevkdv4E0O78L+B/D3hq/khkutJ0q0sZ3hJMbSRQqjFSQCVypxkA47CvYx9eOKxdWvDaUpNX3s22eVgKEsLhaVCe8YxTttdJI8j/ag+BnxB+J+p/D34ifCXX/D9j4y+Gmsy6rptr4ihlfS75ZovKljmMIMkZC4KuoJBz0zkefSU8PjY4uFn7k4NPtO12n0at6O+uis+6pyV8JPCzuryhNNa6wbaTXZ3169jiJP2f8A9p/xt8fvhV8e/il4y+H4PgO61CKXw3oa3iWltaXVq8Mk0U8yGS5uWZo8h1hRVjAGTknpwnJha9Spq/aU3GT6qzUoKK7Xvztu7urLSxjinPE4X6urK04SXnZ3k5PukvcSWl5XepNpvwL/AGovghrXi7Sv2bPE3w0u/Bni7WLrxBDZ+MI75LrQb26IM625tgyXEJcF1R9hBOMnknlowqRwlPAylaNNcsZL4lC7drPRuN9HfXqrWS3rOnPEzxkV707OUXs5JJc191zW95WtppY1NG/Zh+Iej+O/gN4n1b4mS+MX+GUXiJvEera7dTNf6jcalAqqbdNrqI0cMAjOuyMIBuOa7KUqVLEVpRjaEqMaUervGak3Jve6Tu7t3dtjnqqdXDuE377qxqPpFJKa5YrpbmVla2702Kmg/siapomsfF74Y/2hpUnwN+KtpNeR6SlxKmo6Fq1wNtz9mTyjF5DnEo+cFHVQExkng+rqrlv9n1X/AA5J0pLW0U1JRlfpCS9226vzayuut13DHxx9NazVqqeik7OPMrdZR0l1u7prlSK2k/D3/goJovhiw+Fum/FP4R22k6bHFp8Hjb+zb2bXfscahVkNhIptGuNqgEtIUPJxnmu+pWlja3t8S+Vt3ly2fM73e693m66O1/dtoclOjDB0/ZYdc0UrR5tLLptvy9O9lzX1On+MfwX+MeqfFr4W/GX4U694W1DV/A9hqGj6pbeKWmt49QtrxIhJMj2kTbJgYt23YEy3YDFRhpRo4+tWatSqxjCSW8VGfP7t997avp53RXhKrgqVK96tKTlFvRScocj5rbLrp+lj6DqDQKAPnb9tn4P/AB6+Onw5074d/BXxD4X0qyvb8S+J01vULy0GoWKAEWYe1id/LkORJgoSoABwTXNOlKpiac5pOnG7cXfWV1y3t0Wr33s90mdEKqp0KkYNqpLRNW0Tvdq/XZLRq3MmUfg94a/bd8GXvhvwlr/hv9nHR/h7pZjtbiy8LtrK3UFmoPy2ySoIt3T7/B5J5r0JVI4mcpYq7TT2tvZ8qtty3smukdF0PPVJ0Kahh0lqt77X9533bau7veW/U7H41fs1eAPH3wk8Z+DPB/w68Eabr2vaJe2GnXsukQQrb3MsTLHI0kcTOgDEHcoJHYGvOxdGdalyUnZ3i/kpJv8ABNHpYWvGlXVWtqtb9d0+/mdl8G/h5ZfCz4ZeGvBFvpmk2dzpelWdtqB0yARw3F3HBHHLMMKpcsyZ3MAxGM162YYiOKxVSrT0g5ScV2TbaVtlvsjysDQlhsNTp1NZqMU33aSV77v5nknx3+Bnxx8VfHvwX8c/gx4u8KaTd+DfD+o6d9k16O4lh1GW4ljPkSrCuUhKKxMivvV1jIRxmvPw3tMNiK9ZWaqQhC3lGcpPXo1eLjvdpppJ3O7EKGIoUaTunCcpX7XiktOt7NNO1k7p3SLHwu+BHxWufihr3x8+P3iLwxeeM77QG8L6LpfhpLj+y9H08yGV8STgSzSyPtLOUXABABBAE16EVgMRh6LvUrr3pPRK0WoxVrvlTbk73u+itqRqyniaE6mlOk7pLdydrye2tlypbW311OD/AOGQ/i5pv7KXwj+FegeI/CS+PfhR4ms/FFvJdS3LaRezW9xcOIXkWITKhS45YR5yuMd67cRiJPH0MbQXwQVNp9U6UacmrX1urry37GNKnH6tisNV/wCXrm010vV9pG/4J+ffr23iLwH+2JpHjaL4lfDbxr4Fv5df0WytPEfg/wATahqTaNYX8KEPcaVLEheNXLYZWhXeFDNyRtwS9lOrSh71OUuaLl8UdLOOmji97X0e1kaP97CnKXuzhzJpfDJN3TfXmW19VbTze7+y78Add+Ctj4y1/wAaavot54r+IWvP4g1iHQbRrXSrOQoEWC1jc7ioAJLthnLZIzydIezw+Ep4Ojdxi5Su925tN2S0UVZKK6W87LKfPXxU8XUsnJRjZdoJpXb3k7tt6eh7hWZoFABQAUAFABQAUAFABQAUAfyr0Af0p/snf8msfBv/ALJ/4e/9N0FAHqtABQAUAFABQAUAFABQAUAFABQAUAFABQAUAFABQAUAFABQAUAFABQAUAFABQAUAFABQAUAFABQAUAFABQAUAFABQAUAFABQAUAFABQAUAFABQAUAFABQAUAFABQAUAFABQAUAFABQB/KvQB/Sn+yd/yax8G/8Asn/h7/03QUAeq0AFABQAUAFABQAUAFABQAUAFABQAUAFABQAUAFABQAUAFABQAUAFABQAUAFABQAUAFABQAUAFABQAUAFABQAUAFABQAUAFABQAUAFABQAUAFABQAUAFABQAUAFABQAUAFABQAUAFAH8q9AH9BH7Mmv/ALSUP7Nvwoh0L4T/AA1vNNTwPoS2dxd/EK/tp5oBYQ+W8kS6LIsblcEoJHCkkBmxkgHpf/CR/tT/APRG/hV/4cvUf/lFQAf8JH+1P/0Rv4Vf+HL1H/5RUAH/AAkf7U//AERv4Vf+HL1H/wCUVAB/wkf7U/8A0Rv4Vf8Ahy9R/wDlFQAf8JH+1P8A9Eb+FX/hy9R/+UVAB/wkf7U//RG/hV/4cvUf/lFQAf8ACR/tT/8ARG/hV/4cvUf/AJRUAH/CR/tT/wDRG/hV/wCHL1H/AOUVAB/wkf7U/wD0Rv4Vf+HL1H/5RUAH/CR/tT/9Eb+FX/hy9R/+UVAB/wAJH+1P/wBEb+FX/hy9R/8AlFQAf8JH+1P/ANEb+FX/AIcvUf8A5RUAH/CR/tT/APRG/hV/4cvUf/lFQAf8JH+1P/0Rv4Vf+HL1H/5RUAc/8Pfiz+0l8SvAHhr4jaF8E/hrBpvirR7LW7OK7+JF+s8cFzCk0ayKuhsocK4BAZhnOCetAHQf8JH+1P8A9Eb+FX/hy9R/+UVAB/wkf7U//RG/hV/4cvUf/lFQAf8ACR/tT/8ARG/hV/4cvUf/AJRUAH/CR/tT/wDRG/hV/wCHL1H/AOUVAB/wkf7U/wD0Rv4Vf+HL1H/5RUAH/CR/tT/9Eb+FX/hy9R/+UVAB/wAJH+1P/wBEb+FX/hy9R/8AlFQAf8JH+1P/ANEb+FX/AIcvUf8A5RUAH/CR/tT/APRG/hV/4cvUf/lFQAf8JH+1P/0Rv4Vf+HL1H/5RUAH/AAkf7U//AERv4Vf+HL1H/wCUVAB/wkf7U/8A0Rv4Vf8Ahy9R/wDlFQAf8JH+1P8A9Eb+FX/hy9R/+UVAB/wkf7U//RG/hV/4cvUf/lFQBz/w9+LP7SXxK8AeGviNoXwT+GsGm+KtHstbs4rv4kX6zxwXMKTRrIq6GyhwrgEBmGc4J60AdB/wkf7U/wD0Rv4Vf+HL1H/5RUAH/CR/tT/9Eb+FX/hy9R/+UVAB/wAJH+1P/wBEb+FX/hy9R/8AlFQAf8JH+1P/ANEb+FX/AIcvUf8A5RUAH/CR/tT/APRG/hV/4cvUf/lFQAf8JH+1P/0Rv4Vf+HL1H/5RUAH/AAkf7U//AERv4Vf+HL1H/wCUVAB/wkf7U/8A0Rv4Vf8Ahy9R/wDlFQAf8JH+1P8A9Eb+FX/hy9R/+UVAB/wkf7U//RG/hV/4cvUf/lFQAf8ACR/tT/8ARG/hV/4cvUf/AJRUAH/CR/tT/wDRG/hV/wCHL1H/AOUVAB/wkf7U/wD0Rv4Vf+HL1H/5RUAH/CR/tT/9Eb+FX/hy9R/+UVAB/wAJH+1P/wBEb+FX/hy9R/8AlFQAf8JH+1P/ANEb+FX/AIcvUf8A5RUAH/CR/tT/APRG/hV/4cvUf/lFQAf8JH+1P/0Rv4Vf+HL1H/5RUAH/AAkf7U//AERv4Vf+HL1H/wCUVAB/wkf7U/8A0Rv4Vf8Ahy9R/wDlFQAf8JH+1P8A9Eb+FX/hy9R/+UVAB/wkf7U//RG/hV/4cvUf/lFQAf8ACR/tT/8ARG/hV/4cvUf/AJRUAH/CR/tT/wDRG/hV/wCHL1H/AOUVAB/wkf7U/wD0Rv4Vf+HL1H/5RUAH/CR/tT/9Eb+FX/hy9R/+UVAB/wAJH+1P/wBEb+FX/hy9R/8AlFQAf8JH+1P/ANEb+FX/AIcvUf8A5RUAH/CR/tT/APRG/hV/4cvUf/lFQB/NZQB/Sn+yd/yax8G/+yf+Hv8A03QUAeq0Acr8VPiJonwk+G/iX4meIjnTvDOmXGpTIG2tL5aErGp/vO2FHuwrmxmI+q0XUSu9ElteUmlFX6XbSv03OjC0PrNZU27Lq+ySu352Sbt1OE/Zb/aKH7R3gfUdf1LwXN4O8RaDqsuk614fnvRdSWUqqrxnzPLj3K8bowOwc7hzjJ9Kth1ShGpF3T5k/KUJOMovzTX3NHn0q/tZuDVtISXnCcVKMvK92rPXTU9lrmOg8r+BHxy/4XZP8RIP+EX/ALG/4QHxvqXg3P237R9t+yCM/af9Wnl7vM/1fzYx945p0f3uCoYzb2sXK3a0mrX67X2Q8QvYYuWF35Ywlf8Axq9reXrr5B+0J8cv+FEaJ4U1j/hF/wC3P+En8XaX4V8v7b9m+z/bHZfPz5b79m3OzA3Z+8Kmi/bY2hg9vaNq/a0W9uu1t0FRcmEr4r/n1Dmt31StfpvvqeqUxBQAUAFABQAUAFABQB5V+yd/yax8G/8Asn/h7/03QUAcbrf7VHirxJ4013wP+zd8EL74oTeE7w6d4g1iXXINF0ezvAMtapcyrI1xMnAdY4yE3DLc1nRlOvSWIjH9272bdua3WK6x/vOydtLqzd1oxoT9jN/vLJtJbJ7cz2T8tX800tv4K/tKr8SPGmsfCL4g/DzU/h18StBs01K78PX93FeR3Fk7bVurS7i+S4i3EKxAUqxwRwa6IRhXoyrUXdRajJNWcW1dXXZ9Gn911fGpKVCrGlVVuZXi91JLfXo12etvR29srMsKACgAoAKACgAoAKACgAoA8r/Z6+OP/C+NA8U65/wi/wDYf/CNeLtV8K+V9t+0/aPsUgTz8+WmzfnOzB2/3jRS/e4LDYz/AJ/U1O3a7krX67b2W+wqj5MXiML/AM+puF+9lF3t032u/U9UoGeVfsnf8msfBv8A7J/4e/8ATdBQB6rQAUAFABQAUAFABQAUAFABQAUAfG/gD9s/9pv4uabqXiP4VfsSw+INBsNWvNIW+b4mWNm0sttIUf8AdTWysvY+nPU1jhZzxGDoYyUbKrBTSvfR39Nmmum1zTERhRxVbCxld05OLdraqz/Jp9T2L4BftK6b8aNU8ReBvEHgnWPAfxB8HtENe8L6u6SSwpKMxzwTR/JcQN0Ei47cAMpbqjGFWj9YoS5o35XpZxl2kul913XoznlKdKqqFaNpNcy1upRva6fk7J9np3PZqzNDz74p/GLSfhbrXgPQL/Sbu+uvH/iSHw3ZGFlWO3keKSVpZCedoSJsAAkkgcDJBQ/f4uOEW7hUnfypxu/m20vS76Warv2GGliXspQhbznKy+S1b+S63XoNAwoAKACgAoAKACgAoAKACgAoAKACgAoA/lXoA/pT/ZO/5NY+Df8A2T/w9/6boKAPVaAPjT/gob8QEmn+G/wGt/BvirxhB4m1yLxB4m0Twvpv2/ULjQtOkSR4xDuUbZJzEpYsAAj/AEOWEqXzWnOzaoJ1HbpJ3jSv/d5rt+i7mteLhl9Tlkoyqv2cdbO3xVHG32lHRd+bsmch8Lvjx/Z37dI1U/Bv4m/Drwz8adHh0q6j8a6ANMSfxDYI5t5ICsjo2+2HlEZBLbeDXVl0LwxGDlJat1oK+ullVSXZ6TbvurWWl+XHyUFh8TGNuX91J2VuWTvT87qV4pbKL0626P4ffB/wP+118ZvjR4x+PNreeI4fA/jCXwf4X0ltUube20a3toIme4hSF02zyu+4yfeBUYIxXNgKaWXwxqf72pKo+ZPWKjLljFdrWu7b3v1d+nHTaxv1T/l3GnTdujc4tycu/Zdlp0VvFtAvfGHwh/Z6+NvgPwl461e31LXv2g28Gt4lkuidQht7trOOW4M3XzzHkGTg7mLAg4qqFsfQyfC1dI1ZOE7aXSlVbSttzOO21nbZixj+o4rH4qkrulh6c4J3aV1aKet3yqVk730TZ3f7Uv7I/wAIPgdoPwr8R/CPTtR8PNH8TvDFvqtuuq3M8Or7rrCzXEcsjK06sSRKAGw7r0IA2wVZwzfBxXwSlJKPSL9nJprqtIuL11um7tJmOJpKWVYyUm3NU23LrL3opqXdNtS8mtLK6fR2vwA+HPx5/bn+O1t8VdKn1zRdD0rwtLBpL308Ns11NaSAXLpE67pESNlRifl8xiOTkY5VFUsLVxG8lXlyv+W0IOVlt73u301UbbOxvmM5e1wtJPSVGV/O1WVr+S5nptd36I8nttc+Gfxt+LnxZ1r9o34IfGL4lWnhzxXeeE/C2m+G/Dup32j6HY2YEeYzaMqJdSH5nJyy/IQRmssGlVwNPFzv7atzTc3e6Tfuxi+0batbu91e96xcXh8X9UpNKlTjBKPeVrty73uuW/TySt2XhXSP2n/iX+yP47+GXh3QfiGs/hzxkkHh+DxcLjQdZ8Q+ExJHKbE3U4VkkMZeEy5xtG3PatsTz16ODxGJipuM2q0U0nNRTtKyt8XNFvq3GW8t8qDhQr4mjhG4JwTpSauqc5bxV73UbNR7cy2Vmrv7OE37M/g74+eGtJ0n4PfFb9nnx3fW91ZR+HtV86PRPFTeVlkMrNLHdNFgujgxEsernArqw0vae1jQlzXjdwas0k788Y9HpZ2fw30tdnNiYezjCVeNmpJKad1d3XK5dVK/Vb2s07HnXjL4ceH/AALrPjK//bO/Zw+KPiHVb3Wb++svjB4QvptRFhYtKzW06rFKDpy26bQEMbD5OUYHB8zAyhQwlGnUk6VWKXPLpKV9Zc2vxaJK10uz29HFKdbFVJwiqtKT92H8sbL3OXTbVuV9W3q9390+HPCvhz4o+FPhZ448IfGTxxeaL4fgg1KxvLLV/JXxJCYFRf7UXyx9oBA3MpCEOWyAeK9PExnSx8q9SKTtJcq+D30veSWmi1g07K91dM83DuFTBqjTk7Xi+b7S5G/dvvZ/DJPV21d9T1euY6QoA8j/AGXftH/DJXwj+yf6/wD4V1oHldPv/wBmQ46++K5Mf7T6rV9l8XLK1t72drGtDk9rH2nw3V/S+p5X/wAEwRbr+yLoayDGrrretjW9+fO+3fb5t3m5537PKzntivWr+yeHwv1a3svZQ5bbW1vby5ub9NDmnz/2jjfafF7V39eWJ694++Inwj8H+PJLO6g0if4nx+FL/VtMh/s8vfy6ZbhndRcBDsiMin5C43NnAJrx8XiJUMLi62G+OnT5pemvLfvr01tdPS6O6hRVavhqVf4ak+WPrZc1uz5ba9bdbHzN+z/+yd8Nf2jP2f8AR/jr8YL7WNc+J/jqyl1o+Ll1m6iu9Hmd3MCWQSQJAkGFAQLjKkEEYA7M0oLKcPy4NuMo04y5uspOCk3J9Vra2mi76nFg8U8wqSq4mKlBzlFQ+yoxk42Xra99Xd63PN7bXPFH7TPgP9jlvH/iXURqOseJPEOkaxqen3j2txf29rDPBKRNEQ6meGEq7KQT5j4IzmuirRpYjN6UpRtCphak5R2V2qMrNK2nPZuO1tNtAqqpgMDisLGd3SxNKCl1teVnrfVJ6N3d0m9Tr4v2XfhRo37b8n7Pnh2y1bSPhfrfw5TxdrfhKz1m7j0/U9Qhv2tY2mAl3FdrBmTdtZkG4HmscD/tFLF+396NOcORPaLnG7a+52W2t/sxtpjF7CGGrUvdlUlOnJrdxjFSV3ve73WttOsr5d54esfhr8If23vgt4Tlu7fwZ4R0+OXQdKmupJ49NF5pRmnjhMjMyoX5C5wOfU1wYypOvkdGpVd5LEOF3vyxrUuVfK7sdWFpxo5xUjTVlLDqVunM4Vk36vlV/u2SMz43fs6+Ffhf8AfhD8ZfBut+ItK+K2r634ZsNS8aw61dPqFwuoRrHcKS7lPLAYBIwoVQigADIPt4yCpcQUsDC6p1a0qU11lFqbk29+duN+a9022rWVvHwdRzyOrjJpOVOkqkL7RacOVJfypPlts1vqer6v8ABTwD+zj+1/8AAmb4OWeoaCvjxvEOm+KUOqXNyNZSDTzPFJc+fI/mSrLlt5+Yk8npXLl9R/WMRhUkqfseZR6RlGpBJpdNHb09XfqxtNfUY4qTbqQq048z3anzKSffb0T22VvNdU8I/Dv44+N/iTrL/Afx/wDtM6wviG7srbxBPex+HtB0eKPCjTbCaa9HEDbt00UeWYlucgngoRay6FekrOScvaN2c9W1NLVqC2ivJryXXiZ8uMlSnLSNlyJXUNFdSeic3vJ6bqyXXmbXVfGvxH/YK+BOn674r1e31mb4w6foEWp/bWkvbSNdRuoI9twfmLxJhVfqNintXqTjHF5lltSTup03KTV48y9lLm21TnFO+t7tu9zka+p4bNacY8qpX5Yv3lG06UkvNKXytptoe1+NPgV8O/2Zv2kvgP4i+CGn33hmTxl4gvvD3iWGPU7q4j1m2NjLKrXImkfzJFdNwc/MWOSSQMZZfVl/aH1JW9lOlVly20TpqLi49t7Py06u6x8E8D9alrUjVpLmb1anJqSfe/8AXQj+DvwX8C/tc+Nviz8VvjtDqHiDUPD/AI91Pwn4Ytl1e6t4/D1lY+WqNarDInlTu37xpB82QCMZOccHS5Mtw+Lg2qtZOo5r4l70lGK7KCWitrf3rm+Mqc2Pq4Rq9Kkox5Xs24pyk+/Ne2u1rLZWn/Yp+Fk/iH9nX4r/AAoufiJ4v0uY/E7xFYSeJNF1L7JrG6K4hzOlxtbbI+z5jtOdzetW19aynLpN8v7pO0dFpUqaW/l8uxEf9lzTHWXN+8fxa/FShr/iV737q59nafZ/2fp9tYfari5+zQpD51w++WXaoG52/iY4yT3JNa1qntqkqlkrtuy0Sv0S6JdDOjT9lTjTu3ZJXerdurffueZfsnf8msfBv/sn/h7/ANN0FZGh6rQAUAFABQAUAFABQAUAFABQAUAfJf8AwTN/5N+1z/sffEP/AKU1GB/5EmW/9eI/+lTFif8Akb5h/wBfpf8ApECDX54IP+CnOl3OlXEcJtvg9dPrso+5HENQJhM3IHBwRyDj2qMDU9lSzOpKXLTSp6vVKorO9u6p3+Rrjo+0hgIJXm6lTTq4cllby572/vHzTeeCvA/xS+Fni34j6J+z98SPjh4jm/tW/X4tazqaeG7UmNpGjuNOjlvWlW3twoVEjiw3lEY5wMsSp5fgFVpJ0XCHNzN3ndRv7SSWrvuo6aW1vqdFJwxeYSpzaqpz5VBfAle3s1LbR3TlrrfyOm8W+A/CHx0+GX7F3jX4t6HF4n1zxRqem6FrN/fSSNNfWJsrmQxSsGG7Mihy33i3JPNevVoUv9YElFJVKE5yXRyVKEk7dLOTaS0Vzxqdeosjk7/BXhFeUZVZRa+cYxT9DvfjloHww8aftD3nw41T4feOvjfD4Q8Oafa2Pw90OJbPRPCzMpKT3t1NeRRSXE0eNgZSVRe5AI86jKWLniMVKPPNztzvRLS8oR7tv3pNLf3ejS9GrCOFp4fDxfJDlfurVys7KT7KKXKk3brpfW7+wdp3iKW5/aD+CGo6Nr/w60fRNVs7XSfD8PiP+0bnwyl7Ys0i2t7lwGztlXaWVHPGSCT0OLxuT03Oo3L2laHMtGlFxtG+/u3cU3vv1OdT+q5vPlglFQoz5Xqm3zNtr+9ZNrotOh9ieBfCn/CDeD9I8If8JJrviD+ybVLX+1NdvPteoXe3/lpcTYXzJD3bAzVVantZc1ktEtNNklf1drvu22FKn7KPLdvVvXzbdvRXsuysjdrI0CgAoAKACgAoAKACgAoAKACgD+VegD+lP9k7/k1j4N/9k/8AD3/pugoA9VoA8m8N/AiTS/2jvFn7RGu+LRq11rWhWfhzRtO+weSNGsYmMkyCUyt5pllw5OxMYxz1owv+zUK1Ld1ZqbflFcsYpdkt9dXrZBif9oqUZbRpxkku8pNNy9be6tL8ulyP9pr4AD9oXwPpnh6w8Wt4V17w9r1j4i0PXEsftbWN5bPkMIvMj3BlLrjeOoPOMUqXNRxlHGQetNttfzRas4Pyel/SxUnGphq2FqK8akbejummvNar5s5PxX+y548tfiPrfxP+BHx7ufhrqfjKKD/hK7Q+HLfV7HUbmJNiXcUM0i/Zp9pwWDMrYXcp5zNOHsozoQb9k5OSj1i5fFaXn10euulkkpP2nJVqK9WMVFy2UktuZdbdNbpaX1d8jwF+wh4S8PfBX4h/BHxz481nxhYeP/Ek/iV9WnjFvqVpdOsGyUShmDzpLAJfM2qCWwUxkG6q5qGHpUvcdDWDW696TX3KXK9ddXo3o4zbxVXE1feVSKjKLWjsnfys27xVvdstXa5jeJv2K/jL8Rrjwf8A8LX/AGu9U8TWfgbxBp+u6VZjwlbWcczW0wY/azFNunlKDYsmVCbmbYxY1rQqKljKeOkk5xbv0VmndRX2W3Z31sk4pJO6xq03LCVcFTbUJxa7vyu/tJK+ml3aTfuo9s8FfBf/AIQ/44fEj4zf8JL9r/4WDa6Nbf2b9j8v7D9ghlj3ebvPm7/NzjYu3GPmzkZYf9xhpYfe9SU7/wCKMY2+XLe/nsa4h/WKtGpt7ODh63nzX8u1te9zhPEn7L/xC0b4geJPH37PHx/ufhr/AMJpcC/8Q6TdeG7fW7C5vwgT7XDHLJG1vKygbyGZXIBI4FZUYToUnh1L93duKtrFyd5WfZvVJppNu2miutKNaoq0l76Si3fRqPw3XktLq2nndubVP2SB4m+DEvw18a/Gjxv4h8SNrcXii38YXt0Gu7DV4nDxS2sBzFBAhBC26jYFZhnJ3DWrpKjPDe5Kl8L+Ju9787fxpp2aemi7EUn/ABo4j3o1VyyS91cumkbfC7q99299NCt4b/Ze+IurfETwp8Qv2gv2gZ/iO/gSWW78Pada+GLbRLWK9kjMbXU4ikkaeQKflGUVTyF5IN0/ZU5yrct5uMoX6KMviSX95Kzbb087NZVYzq0lQcvcUoyatq3H4bvsm76JXe+mhgr+xx8UvC+n694B+Ev7Ump+Evht4gubud/Dsnha1v7rT0u3ZrmGzvpJFaJGLvt3RuUzkHPJ5lQVXDRweKbnCK5e0nD+WUtb9r2vbTY65V3HFSxtBctST5n1XPp7yXTZaXtfp0PVtF+DGteAPD/w28DfCH4hS+FfCXgUrb6lpkulQX8mu2ax7RC88hDW7F8uZIxkljwBXZVryr4v6xV+DllHlWivZKDT39xLbXm+0zhpUFQwvsKb97mUub5uU1bb377/AGeh6nWJuFAHlX7J3/JrHwb/AOyf+Hv/AE3QUAcPrf7KXjDw34917x/+zf8AHe++GD+Lrs6h4g0WfQbfWtIvLwjDXUdvI8bW8z9XZH+cgZHFZ0Izw9L6tGV6abcU18N91F9I9ou6XTSyWleUcRNVpL95ZJtPdLbmXV9L6fe230HwV/Zlt/hx4o134n/EPx9qXxI+Ivia0TTtR8Q6naRWscdihyLS1tIv3dvAThmQFtzck1q40lhp4SEfdm7zu7uTtbV9krpLotNkrYt1J144ictYaRS0Udb3Xn53v2td34G3/Yy+JXhDRtS+Gvwg/am13wb8MNTmnYeHf+Eetb2806G4dmngsdQd1eCNt7bd0blM5BzknJweIoxw+MbnFLl7ScUtIyevN2vbb3Xobe09lWlicMlCcnzPrHm7qOlvS9r6pI7Zf2TvCei3fwTt/A2rHQ9D+C11dz2mnta/aH1AT2rwNvl3rsfc7SM+1tzE8DOa6pV5Tx/16f8Az7nTstkpciVt9IqCVt31ffljQjDAvBx6zhUbe7cXJu60+Jy+XRWOhk+BvmftPQ/tH/8ACUY8rwQ3g3+xvsXXN79q+0+f5n/APL8v33dqywv+zQxEN/ayhL05YtW873v0sb4l/WKdCnt7OUpevNFRt5Wtfrc5HxJ+yd/wkMP7QEX/AAn32f8A4XpaW1rn+yt/9j+TYm13f64faM534/d46c9a5amH58vjgb/DVlVv6zhPlt5clr363tpZ7Qr8mMeLtvSVO3oqivf/ALf2t03102Pi1+zf/wALR+Evgn4W/wDCZf2Z/wAIdq2han9u/s7zvtX9nFTs8vzV2eZt67m256NXo4iv7fNqWaWt7Oq6vL30kuW/T4t7dNjgoYf2OWVMtvfnpKnzdvh1t/27tfrubvxE+C//AAnvxc+F3xU/4SX7D/wrW61W5+wfY/N/tD7ZZm32+ZvXytmd2dr7unHWufD/ALjETr781Nwt2vKMr/8Aktred7nTXftsI8LtecJ3/wAF9Led9+nZnk/h/wDY6+JXgS58QeF/hp+1Jrnhj4beI9UutTm8PQeHbSbULJrpi1xHaalIxMKszHaTCzJ1B3Zc5UKMI4SngcR79OnHkivhfLraMmtWtXdqzd90i6tVvEzxlFctSb5nf3lzae8k/JLR3XkHhj9hyDwr8H/BXwdsPiWz6d4G+I0HjqwuH0gmR7eK7e4WwcGflv3hXz8+/l9q6qdaaq4WvU1lRhKL6czlGcb2+zbm21231OedNSp42knpiO+rj8G/83weW/lr6z8Vfgx/ws3xx8MvGf8Awkn9m/8ACudfl1z7N9j877fvtpIPK3718rHmbt2H6YxzmscOvYY2OM3tTqQt/wBfEle/lba2vdF1/wB/hHhdrzpzv/gbdred9+nZnn/iP9lfx3pXxB8TeOf2f/2gL/4ZweOZxe+JtKPh621e2uL3aEN5bec6m1nZR8x+dWOCV4ArOhTdKi8LKTdK7aS0ceb4lGW6T6Kz5eltLa1pqrUWIt+8SUb7pqPw3j1a23V1ut25PhH+yz4w+BvwM8VfCf4cfHO9tdf13XrzXLDxZfaHDe3Nk1w8RIlglkMdy+2Ng0hKhi5bauMVrXlOphsPh6VoeySjotGlKUrJfZVpW3drXMqEYwxFbEVff9o3LV2tJwUb3W/vLm2XbzPoDT4bu20+2t7+9+2XUUKJNceWI/OkCgM+wcLk5OBwM4rWtKE6kpU48sW3ZXvZdFfrba5FGM4U4xqS5pJK7ta76u3S/Y8y/ZO/5NY+Df8A2T/w9/6boKyND1WgAoAKACgAoAKACgAoAKACgAoA+N/AH7GH7Tfwj0zUvDnwq/bbh8P6Df6teauti3wzsbtopbmQu/72a5Zm7deOOg6VlhYTw+DoYOcuZUoKCdraK/ru2313saYiUK2KrYqMbOpJyavfV2X5JLoeu/Bb9l7Qfhd/wlniDxX4v1fx9418eosXiXxLq6xxzXUKpsW3hijAS3gUE4jXOM9SFULdelRq4OWAhHlpyvza3cnJWbb62TaXZervFOdWOKhjJyvOCSjpZRSd7Jeb1fd6nmvhr9iL4jeH/Ak3wN/4ar8Qv8JDHPaQeH4PD1pDqS2MhYmzfU9xdosswbbGjlSVDKOKWJUsdR5MU+aSiknayvFJRckt+Wy0ulK2t1oVRlHCVva4Vcqbbtva+suVvZtt2erW611Ni9/Y11w/Ar4UfC7Q/jI+l+J/hBqVvqeieJk0BJYpJIVlRVlsnmwymKXaf3vVc98V0YitOrjaeOp+7KNP2bW94uEYS7Wb5U1vbbzOehRhTwlTB1PejKfOujUlNzj625muz/An1f8AZV+Kmn/E3Vvi18Jv2kZfBmueMNOsLXxhG/hO21K01S6tIREl3BFLKPsj7d3y5kX5uc45yhak6lGndUZTc1HrFy3tK2t/Nb/JLWTdWNKdXWrCPK5bKSvfWPr56LRdb6fwa/ZU1n4Jar8Vdb8O/GTVdT1H4lx21yuo6tpsVxd2GqRwSo947bhHOGkl8wQiONEChBlekyTjgPqND3LSlKL3tzKN73vzO8buTerbdhx5XjI4yt7z5VGa25uWTcbW+BKLcUlfSzvoezeBdI8UaB4P0jRfG3jD/hKtes7VItQ1r+z47H7fMPvS/Z4yUiz/AHVOBW9WUJyvTjyqy0vfVJJv5u7t0vYypRnCNpyu7vpbRttL5Kyv1tc3ayNAoAKACgAoAKACgAoAKACgAoA/lXoA/pT/AGTv+TWPg3/2T/w9/wCm6CgD1WgAoAKAOb+IXxH8C/CfwpeeOPiP4osPD+h2AHn3l5JtQE8KigZZ3J4CKCxPABrKrWhRtzvd2XVt72SWr0TenRNmlOlKrflW2r7Jeb2X+Zynwh/aY+B3x4vNQ0z4W+PINW1DSkWW8sJrO5sbuKNsbZDBdRxylDkfOFK8jnkV0+xn7N1baJ2fk+z7PR2vvZ9mc7qwU1Tb1auvNd10fyOx8eeOvCvwy8Hav4/8b6p/Zug6FbNeahd+RJN5MK9W2RKzt9FUn2rmrVoUIqdR2V0vnJqK+9tI6KdKdaXLBXdm/kk2/wAEzW0+/tNV0+21Swl821vIUuIZNpXfG6hlOCARkEcEZrqrUZ4epKjUVpRbT9Vozno1YV6catN3jJJr0eqMCL4leCZ/iPc/CSLWs+K7TR01+bT/ALPKNlg8phWbzSvlHMgI2ht3fGOaxjJTp1Kqfu02lJ7WbTkt/JN32XU0n+7lCMt5pteai0n9za376Fzwd418KfELw/B4q8E69aazo9zJNFBfWj74ZmilaKQo3RlDow3DIOMgkEGrlCUUnJWuk16NXT+adwek5U3vFtPya3XquvZ6G3UgFABQAUAFAHlX7J3/ACax8G/+yf8Ah7/03QUAeq0AFABQByPxQ+LXw4+C/haTxp8UfF1j4e0eORYRPcli0srZKxxRoC8shAJCIrMQCccGs51YwlGD3lst2/ktf8jSFKdROUVotW9kvVvQyPhD+0N8G/jxFqT/AAq8b2+sy6PIseoWj209nd2pb7pkt7hI5VU4OGK4ODg8Guj2UvZqqvhbtda69n2fkzD2kef2fW1/l3Xdenddzf8AiP8AEjwX8JPB1/4/+IWs/wBlaDpjQrdXf2eWfyzLKkUfyRKznMkiDhTjOTgAms4+/Vp0F8VSSjFd5PZeXq9DVRclKS+ynJ+kU238kn59jpVZXUOpyGGR9KbVnZmcJKcVKOzOVs/il4Cv/GviP4e2/iGMa94SsrbUdZtpIZY0tLa4V2ikaV1ETAiNydrErj5sVmqkPZVK97Rpvlk3ok+VT6/3WnfbzuaOEo1KdK3vVE3Fb3Sly9P72ltzV8J+LPDnjrw5YeLvCOrwapo2qRCeyvYCTHPESQHQnqpxwehHI4rWUJQtzK10nrvaSUlp00a0eq2epnGcZ35Xeza+abT/ABT8uxrVJQUAFABQAUAeVfsnf8msfBv/ALJ/4e/9N0FAHqtABQAUAFABQAUAFABQAUAFAGT4r8V+HPA3hrU/GHi7WLbStF0e2e8vr24bbHBCgyzHv+AyScAAk1lWrQw8HUqOy/z0SSWrbeiS1b0RpSpTrzVOCu3/AFq9klu29EtWRaT418K614MtPiHY63bjw5faamsRajcZt4hZvGJRM/mhTGuw7jvAIHXGK3xcXgZThiPdcG09drb67GOGksYouh73NtZb/Lc8o8H/ALbn7LXj3xdZeB/C/wAXLG41bU5nttPE9jd2ttfSq20pb3M0SQTsW4Ajdix6Zp0ac8R/DWtr22dt72dntrttqFacaHxvS9r7q/m1dL7z3KoKOZ8A/EnwV8UNMv8AWPA2tf2nZ6Xql3ot3J9mlh8u9tpDHPFiVVJ2uCNwBU9QSKIfvKNPER+CpHmi+8W2r91qno7MJPkrVKD+KnLlkuzsnbs9GtroTxp8SvBXw9u/Dll4w1r7BN4s1iHQNHX7NNL9pv5VZo4sxqwTIRjufaoxyRxRT/e1lh4fE1KVvKCvJ9tF830uE/3dJ1pfCnFN+cnyx+9u3l10Lmn+NfCmq+K9X8D6Zr1pda9oFva3Wp2MT7pLOO43+QZMcKXETkKTnABxggkh+8g6kdUnyt+aSbXqk1f1Cf7twjPRyTa80mk36XdvN3ts7bdABQAUAFABQAUAFABQAUAFABQAUAfyr0Af0p/snf8AJrHwb/7J/wCHv/TdBQB6rQAUAFAHxP8AtleNTYftY/ALwtdeBdT8bx2kGs69pXhqx8v/AImOtKiR2jyNKRHGsOZJTK5xGAzckYMZdKbzHEOnG84UVyu9lHnm1Nt9LxhZaN3soq7ReOUVgKUZu0J1ff0u2oRXKkut5zV1s1vZJnY+AfiHpPib9qHSLL48fs8XHw2+Lo8PXieFtTi8QjVLLVtKDK1zAs0AjRpEb5zFLESgyysNwzvg4waxEqDtO0faRtvHm92S6Nc1k2rS2WqT5cMVKS9gqy9zmlyO+0+X3k1uvd23W+ztfr/27+f2PPi0B/0LVz/SvJzZOVCKW/tKX/p2B6eW/wAaX+Cp/wCm5HivibxB+2H+z78EtH/aO8S/FjQ9f0fQ7LTrrX/h5H4agt7a202Tyo2S2vgftLTxK2S0hKMwb5QAFPvZhXp4bMmsY+aM6nLOW3LKUmuaKW8VJqKT1a1bTenjZZQli8BFYX3ZRp3gnqpKMb2m+jcVd8uieiTWp6ZqXxE+JXjj9prxL8IfCPxGm8P6Bd/Ci08RaTcRaXaXL2V/NftH9qAljJkPlADy3JTvtzzXlYyhOOAzGNb4qNSEf+3fZylOP/bzVr7ro0dMMRCUsHVgvdq06kmvNOCi/wDt3mei0fW582/ATx58X/2ff+Cc1l8UdD8byaxb318lpaJdaDFLb+ELN9Uniu78rbqJrtRnzCshOGwB8uQfQzOqoTwdCcuVT9mpVP5YSpJxVttGlFN6ty1u7FwpSeLx1RLnlTlVaht7Sanq79L3cmlokna2579+zl4v+Jfi3xtp+peG/wBsvwH8b/BM9nK2uWj6ZZ6dq+lybf3EkEdkv3Wc4dLgKVUcFieKjDkVRVY6WXLJO/vX2l9m1r6rW9tLJ35ZT5+R05WlfWLVk1rdq/vJp2tunqr9V9VVzHQFABQAUAeVfsnf8msfBv8A7J/4e/8ATdBQB6rQAUAFAHw/+0f48v7P9vr4b+Hbf4cal4/v9A8CX2teF9AtZYoYjrNxdGI3M80p8uBI4IHPmsGKnG0FiAc8tlN4jGVaSvNRhBX0UYO8pyvq03eMLLWV0rWu1pj4w+pYZTdourJtLVycYLkVutm3LVpRV5dD0H4OePfDvir9pjV4Pit8Bbn4ZfG1PC6rFINc/tKz1nQBcD5oZotkMrJLjcHiEiggBiAQOjCqDo1/q715oupFrW9moSW91bTmVtfdeqMMS5KdBV1p73s5fjKL6p9eV3X2tLpub/gpH9p/4Yz8ffYofNuN+keVH/ff+1bTaPxOK5U6izDBOirz9tCye17O1/mduG5OWt7V2j7Krd9l7OV2cd8RfFv7WP7MmgaD8c/iX8YdD8ZeGZNTsLLxb4Sh8NQWUOk293MsXmWF0hM8hhd0XE5beMk7eg7aKp/X6WBk3ONWXIp7NSabTaWnK7ardaLW915tqksBPE01yypQ5+Te8Va8bvXmt1Wl+llZ7Pjnxp8VPHXxQ/aI+EGkfEibQdK8PeCtF1DRpYdKtLhrN54p3useZGTJ5qRbDvLbAxKbSK8TG3qZTjqtXX2c3G3eHsFJw02vJt3+JbJ2PXwsowzLAxp7VIN3/ve15Yy/7dVnbZ21TPGPAnxK+Ln7O3/BPv4Y+LbT4lNLZeKLnR7BtdvfDkVxB4E0idGDzeTbqGuwjKApmyS0gBJ4B9/M5L65h8LVnyqUU3O2r/dQcKaXwrspNbXb7rx8shfC4jEU48zjzWh5+1kpSvu9HzNLaysrXPoH9mzxL8TPEni6W/sP2tfAvxw8Ay2Ba5lgsbOy1jS73I8tQlivlNEw3bhKEcHGM4Oc4wcYTVWHblkne76qXS1tU0730atqVKXNKHs5a68yemltHHre+jT0t1ben0vWBuFABQAUAeVfsnf8msfBv/sn/h7/ANN0FAHqtABQAUAFABQAUAFABQAUAFAHyz+3P8ALT4qfDfxn428ZeOvEE3h3wn4K1O+0/wAI2s32bT5dVht7iVL66ZPnuCh8nZGSEUxZ+bewrzMd/s9KeIfvTvFRvtBNxTsv5nd+8+jtbZno5f8Av8RRwu0XNc1t5JtWi30irN2W7t2Om8FfCjQPjj+xN4I+FfinU9WsNI8QeCNDgvJdLnSG5MS28DlFd0cANs2t8pypI719Hn1KFTNakqiuo1XKz2bjK6T7q9n02Wp4OR1pUcFFw3cZL05rp287M80/bTuvD/xA0/wj+xb8JNLt7/xxe6lpWoRpZovl+ENLs5o3N/My/wCo+RfLRRhmEmB1UNxYSrPG5xSxjd40J+0qS6bP3F3lJv4fK7srM6qtKGByqph0v4sPZwj/ADbe8/7sbay77XtK32SgKoqlixAAJPepbu7jhFxiot3sfn9+y/4D/ak8YeGfiTd/DL446Z8OtEsfiP4o/sq2/wCEZt9TfVbn7c5ka6knJ8uEMPLUQgNw7EnAB58J7WnkuAqq0pexjyx2i0nLd780pXWmiik9W3bXEunLN8bT1S9q+aW7u1FWSellFJ66ttq6SOw0z9rP4l+N/hz8BvFFrLbeHdc8RfFOLwP41sra3jmglMJuY7mKMyq7Ro7RI4KkOoON3Unuw/scVjcPOjd0a1CrVSe94wur9fdkn6q1znr+0w+GxNOo17WjVp021s06kU7X7xl20d7WM34TeGfizoH7bX7Q3iOL4ralry6Fp2jahdaIuiWMf9upLY3jWVkZFTfD5B2qrx4aTjzN1efhq08JkmIqqPPKM6iS7zjCm+fTrLblXurornZjaccRmGEpuXJGcG0/5Ie2s467rrzPVdznvgv8fPjd8a9O0rxR4S/bX+HkPj+6u1a++FPiDw5badbW58zE1iJCDqDPGu7Eq7wzADAByPRw9KEZUpRftqbScmt7NXbilppsubR73to+OvUcvaQmnRkm1FPXVXUea9r82jdrNXatdH6Cru2jeAGxyAcjNYO19C483KubcWkUFABQAUAFABQAUAFABQAUAfyr0Af0p/snf8msfBv/ALJ/4e/9N0FAHqtABQAUAeAftJ/CX4i6x42+Hvx9+DVhpuq+MvhrNfJ/Yeo3f2SHWtOvIhHcWyzkEQzDarRuw2g53cVnRnPB4mdaMeaNSHJNXs7KXNGSb092WrT3WzTWt1YQxWGVCb5ZQkpwdrpO1pJ26SjpfW1l3uuc8G+BPjj8Zf2i/C3x3+Mnw0tfhro/w50vULLQdDOt2+qX9/eXqKk1xNLbZijiWNdqoGLFuTxwOnCqOFdes5XlVjGCVvhjGXNdvu3ZWWlvNa4YmUsRGlh1G0YSc277vlsklvZatvS+itrp6R+1l4F8VfEz9m74h+AfBGmf2jr2u6HNZ6fa+fHD50zYwu+RlRfqzAe9edjqM69OEae6nTfoo1Iyb+STfftqd+Cqwo1HKe3LNfNwkl97aPB/HHg79sT43/Cuy/Zf8afCXQ/DOlXkVjp3ibx9F4mgure6sIGiaU2lkq+es8oTGJAEU7huYEMPTxHscyxqxOJVqanzyhvzNO6inpaLkk7uzS3i2rPzsG6uW4T2VD3p8nJFvaKlG15Lq0m01HRy1TSPVtB+EvizR/2xNT+I9voIh8Ft8MbLwxZ332mI/wCmRX7SeT5W7zRiIqdxXb2zniuafPisJmFOq/fr1IyXn+7lGT8rSez17DlSjSeDhS1jShUi/K8qbj63UXt21seT/Bb4eftifDP9mn/hT3hjwnp3hnxT8PtXFzpeoXepWN5pvjKwe+nmntQAJJbPfE6rvdVYMVwVG7brXxEq0MNiJRvyqMKlO+8YwUbqW17q6+aaeh01Iwli8WoysqrnKE/5JSaavHd9V1X3K9fwx8BviJ8Q/wBov4f/ABfm/ZZ8PfAVPBlzdahrepWWt2F1e+IGlhaMWgSwGxo8nLSTYYqcADkGsFGOErTrKXuOEoKFvicrWk+i5d1a7creTjzYyU8VRjRcbz54y577KOrS6vm26JL7j7crI1CgAoAKAPKv2Tv+TWPg3/2T/wAPf+m6CgD1WgAoAKAPnf4+/C34o2Pxf8HftMfBLQNO8S+IfDOl3nh/V/DV7frYnV9LnYSAQXLgpFNHKu4b8KwJBIxznh5SwmIqzUeaFWMYyS3TjLmjJX0e9n1tot7rStGOJw8KTlyypyc49nePLKLtrqvha2e90Z/ws+Hvxm+In7RjftKfGfwJafD+HQvDcnhfw74aTV4dTu3E04lnu7qeD90udqqkaM3UkkY+bfCwhhY16zlepWUY6bRhB8yWu8nLW60S01MMTKWJdGklaFJyld7ylKKjp2io99W9dtDp/wBtf4beOvi7+zT4t+H3w008XviTVJNNNjEZ4oQDFqFvK775WVBtSNm5PO3AySBXParHF4WtSaXJUjK72Vk9Wlq0nbRXfZHTSnThCqqi5k6dSNu7lCSS8rt2u9F10PLfiL4P/aq/aZ0rRPgf8Tvg9ongnwrb6tY3vizxPF4mhv4tYgs5ll8rT7ZFE0fnOiNmcJsXIO49eug6bx1LHtOEaUueMN25Waim1pyq+r0b6WtZ8lSNSlg6mChLmlUjyc+1k7XlbfmaW21+tndd3pXwe8dN+0Z8cPF91pKWnh7xt4Q0bRtH1BriJlluIYLhJgY1YyIEMicsoBzwTXmVcPOtleOwu06s24+adGML+XvJrXXrax3QqwpY7A14r3aUGpW6P2vMkv8At3tp0ued/C/wr+2T4J/Zj8I+A/D/AMPdN0HxP8M7q0srrSNQ1bT7uy8b6TGHWaKKdRIbJnBUq0gUg8HgnHp4zELEVKWJcOaPLyTpuyatTjGM76p2km+W9rXvfRPgwuH9hCrhlKzu5QqLa7nKTi1vazs3a+qtbW0Xws+APjnXv2n/AAt8dm/Zs0D4B6X4X07UYNUttO1ayubrxPNdRhESWOwHkrHEcyb3O9m28cAgwfLhfby5rqcVGMe1pKTk+i0VrL1bKxjlio0qfL70Zczn1tZrlXV36uXS6Vuv2jWJoFABQAUAeVfsnf8AJrHwb/7J/wCHv/TdBQB6rQAUAFABQAUAFABQAUAFABQBwnx68M6340+B3xC8H+GbL7Zq+ueFtV06wt/MSPzria1kjjTe5CrlmAyxAGeSBXDmNGdfDuFNXd4/hJN/gjty2tDD4ylVqO0YyTfomea65p37Qnw5/Yx0Lwt8HfBiah8VNM8KaVo1vYyXtoi2V0sEUU0pkmkEDmIB2A3FWZV+8DXpcQVZ4zGVJYV+7ObvLa0dXdXs7vSK6q97aHnZJSjhcPFYpaxT93u76K66a3fdJq92eKfs7wftQ/ALQH0zTf2AdT1PX9cnW78T+KtR+KejTahrF2T888znLFQSxWMHCgnGSWY7xlRm4YaH7uinot7JvWTtrKXVvrsrKyWbVW8sRVfPVa329IpbRj0S++593qSVBZdpI5Gc4rle+htFtxTkrM+KPhDYftp/ADR/GnhnSP2eNL8Y2fiTxjr2t6Fcf8JfZWTaXHc3jtGbtHJ3xMCJh5TGQbmRkU4Nc+GVV5XhcE7QqU6cY8z1S1d7pauUW29LxaaV7pm1dU/7RxOLjeUJ1HK2zei1TeiTSS1s003Zpos2f7JnxG8D/Dv4C+FbCO38R614a+KUPjfxrf208cMKNN9pkupoxKyM6I0qIoUF2AB29QO7D+xw2Nw8aN1Qo0KtKLe+sLK+796Tb7K+r6nNX9piMNiZ1Le1rVadRpbaVIt2v2hFX11d7HYw/D/44eEf2sfiV4o8NeEDN4V+KuhaXaQ+LLbULPf4bvLG0njV5bOdt9wC8iEBFYdM8ZA4sPGqsHiMIpckueVSEt03KEVZrdaxt6dV068RKnKthcRbnVOLhKOzs6nM3fty/P8AXxj4r/BL9pH49eAT8Lfid+yZ4GuvH7LDp7fGH+3NOjjQRup/tCOKFFvUchf9QFCbj/d+WtVThXrU61Jug04ylbV+602o2evNrbmatfe65iPaSw8akJ/vlaSitl71+W9725bq9r3t1ufe2g6dPo+hadpFzqE1/NY2kNtJdTf6y4ZECmRv9piMn3NdGJqxr151Yx5VJt27Xd7fI5cLRlh6EKMndxSV+9la/wAy/WBuFABQAUAFABQAUAFABQAUAfyr0Af0p/snf8msfBv/ALJ/4e/9N0FAHqtABQAUAFABQAUAFABQAUAFABQAUAFABQB5V+yd/wAmsfBv/sn/AIe/9N0FAHqtABQAUAFABQAUAFABQAUAFABQAUAFABQB5V+yd/yax8G/+yf+Hv8A03QUAeq0AFABQAUAFABQAUAFABQAUAFABQAUAFABQAUAFABQAUAFABQAUAFABQAUAFABQAUAFAH8q9ABQAUAFABQAUAFABQAUAFABQAUAFABQAUAFABQAUAFABQAUAFABQAUAFABQAUAFABQAUAFABQAUAFABQAUAFABQAUAFABQAUAFABQAUAFABQAUAFABQAUAFABQAUAFABQAUAFABQAUAFABQB//2Q==">
            <a:extLst>
              <a:ext uri="{FF2B5EF4-FFF2-40B4-BE49-F238E27FC236}">
                <a16:creationId xmlns:a16="http://schemas.microsoft.com/office/drawing/2014/main" id="{B7CA10DE-D1C0-490C-8D7C-C7970F62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3463" y="2314281"/>
            <a:ext cx="4334139" cy="10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06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FDBEC-3B56-4B55-A9C5-2B8F1552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806" y="481854"/>
            <a:ext cx="11223929" cy="6085923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GB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// Hardware instruction: binary package construction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inline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packet_t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assemble_packet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const</a:t>
            </a:r>
            <a:r>
              <a:rPr lang="en-GB" dirty="0">
                <a:latin typeface="Consolas" panose="020B0609020204030204" pitchFamily="49" charset="0"/>
              </a:rPr>
              <a:t> bits_6_t </a:t>
            </a:r>
            <a:r>
              <a:rPr lang="en-GB" dirty="0" err="1">
                <a:latin typeface="Consolas" panose="020B0609020204030204" pitchFamily="49" charset="0"/>
              </a:rPr>
              <a:t>addr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const</a:t>
            </a:r>
            <a:r>
              <a:rPr lang="en-GB" dirty="0">
                <a:latin typeface="Consolas" panose="020B0609020204030204" pitchFamily="49" charset="0"/>
              </a:rPr>
              <a:t> bits_6_t </a:t>
            </a:r>
            <a:r>
              <a:rPr lang="en-GB" dirty="0" err="1">
                <a:latin typeface="Consolas" panose="020B0609020204030204" pitchFamily="49" charset="0"/>
              </a:rPr>
              <a:t>cmd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const</a:t>
            </a:r>
            <a:r>
              <a:rPr lang="en-GB" dirty="0">
                <a:latin typeface="Consolas" panose="020B0609020204030204" pitchFamily="49" charset="0"/>
              </a:rPr>
              <a:t> bits_12_t data) 						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ghost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const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packet_data_t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data_length_ghost</a:t>
            </a:r>
            <a:r>
              <a:rPr lang="en-GB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pre</a:t>
            </a:r>
            <a:r>
              <a:rPr lang="en-GB" dirty="0">
                <a:latin typeface="Consolas" panose="020B0609020204030204" pitchFamily="49" charset="0"/>
              </a:rPr>
              <a:t> (</a:t>
            </a:r>
            <a:r>
              <a:rPr lang="en-GB" dirty="0" err="1">
                <a:latin typeface="Consolas" panose="020B0609020204030204" pitchFamily="49" charset="0"/>
              </a:rPr>
              <a:t>range_check</a:t>
            </a:r>
            <a:r>
              <a:rPr lang="en-GB" dirty="0">
                <a:latin typeface="Consolas" panose="020B0609020204030204" pitchFamily="49" charset="0"/>
              </a:rPr>
              <a:t>(DATA_LOW, </a:t>
            </a:r>
            <a:r>
              <a:rPr lang="en-GB" dirty="0" err="1">
                <a:latin typeface="Consolas" panose="020B0609020204030204" pitchFamily="49" charset="0"/>
              </a:rPr>
              <a:t>data_length_ghost</a:t>
            </a:r>
            <a:r>
              <a:rPr lang="en-GB" dirty="0">
                <a:latin typeface="Consolas" panose="020B0609020204030204" pitchFamily="49" charset="0"/>
              </a:rPr>
              <a:t>, data))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post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result</a:t>
            </a:r>
            <a:r>
              <a:rPr lang="en-GB" dirty="0">
                <a:latin typeface="Consolas" panose="020B0609020204030204" pitchFamily="49" charset="0"/>
              </a:rPr>
              <a:t> == (((</a:t>
            </a:r>
            <a:r>
              <a:rPr lang="en-GB" dirty="0" err="1">
                <a:latin typeface="Consolas" panose="020B0609020204030204" pitchFamily="49" charset="0"/>
              </a:rPr>
              <a:t>addr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&lt;&lt;</a:t>
            </a:r>
            <a:r>
              <a:rPr lang="en-GB" dirty="0">
                <a:latin typeface="Consolas" panose="020B0609020204030204" pitchFamily="49" charset="0"/>
              </a:rPr>
              <a:t> ADDR_SHIFT)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| 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cmd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&lt;&lt;</a:t>
            </a:r>
            <a:r>
              <a:rPr lang="en-GB" dirty="0">
                <a:latin typeface="Consolas" panose="020B0609020204030204" pitchFamily="49" charset="0"/>
              </a:rPr>
              <a:t> CMD_SHIFT)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|</a:t>
            </a:r>
            <a:r>
              <a:rPr lang="en-GB" dirty="0">
                <a:latin typeface="Consolas" panose="020B0609020204030204" pitchFamily="49" charset="0"/>
              </a:rPr>
              <a:t> data )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GB" dirty="0">
                <a:latin typeface="Consolas" panose="020B0609020204030204" pitchFamily="49" charset="0"/>
              </a:rPr>
              <a:t> BITS_24))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{	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unsigned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long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packet_assembly</a:t>
            </a:r>
            <a:r>
              <a:rPr lang="en-GB" dirty="0">
                <a:latin typeface="Consolas" panose="020B0609020204030204" pitchFamily="49" charset="0"/>
              </a:rPr>
              <a:t> =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		(</a:t>
            </a:r>
            <a:r>
              <a:rPr lang="en-GB" dirty="0" err="1">
                <a:latin typeface="Consolas" panose="020B0609020204030204" pitchFamily="49" charset="0"/>
              </a:rPr>
              <a:t>assemble_packet_addr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addr</a:t>
            </a:r>
            <a:r>
              <a:rPr lang="en-GB" dirty="0">
                <a:latin typeface="Consolas" panose="020B0609020204030204" pitchFamily="49" charset="0"/>
              </a:rPr>
              <a:t>)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|</a:t>
            </a:r>
            <a:r>
              <a:rPr lang="en-GB" dirty="0">
                <a:latin typeface="Consolas" panose="020B0609020204030204" pitchFamily="49" charset="0"/>
              </a:rPr>
              <a:t> 									 </a:t>
            </a:r>
            <a:r>
              <a:rPr lang="en-GB" dirty="0" err="1">
                <a:latin typeface="Consolas" panose="020B0609020204030204" pitchFamily="49" charset="0"/>
              </a:rPr>
              <a:t>assemble_packet_cmd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cmd</a:t>
            </a:r>
            <a:r>
              <a:rPr lang="en-GB" dirty="0">
                <a:latin typeface="Consolas" panose="020B0609020204030204" pitchFamily="49" charset="0"/>
              </a:rPr>
              <a:t>)  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|</a:t>
            </a:r>
            <a:r>
              <a:rPr lang="en-GB" dirty="0">
                <a:latin typeface="Consolas" panose="020B0609020204030204" pitchFamily="49" charset="0"/>
              </a:rPr>
              <a:t> 									 </a:t>
            </a:r>
            <a:r>
              <a:rPr lang="en-GB" dirty="0" err="1">
                <a:latin typeface="Consolas" panose="020B0609020204030204" pitchFamily="49" charset="0"/>
              </a:rPr>
              <a:t>assemble_packet_data</a:t>
            </a:r>
            <a:r>
              <a:rPr lang="en-GB" dirty="0">
                <a:latin typeface="Consolas" panose="020B0609020204030204" pitchFamily="49" charset="0"/>
              </a:rPr>
              <a:t>(data)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ghost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latin typeface="Consolas" panose="020B0609020204030204" pitchFamily="49" charset="0"/>
              </a:rPr>
              <a:t>data_length_ghost</a:t>
            </a:r>
            <a:r>
              <a:rPr lang="en-GB" dirty="0">
                <a:latin typeface="Consolas" panose="020B0609020204030204" pitchFamily="49" charset="0"/>
              </a:rPr>
              <a:t>));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latin typeface="Consolas" panose="020B0609020204030204" pitchFamily="49" charset="0"/>
              </a:rPr>
              <a:t> (</a:t>
            </a:r>
            <a:r>
              <a:rPr lang="en-GB" dirty="0" err="1">
                <a:latin typeface="Consolas" panose="020B0609020204030204" pitchFamily="49" charset="0"/>
              </a:rPr>
              <a:t>packet_t</a:t>
            </a:r>
            <a:r>
              <a:rPr lang="en-GB" dirty="0">
                <a:latin typeface="Consolas" panose="020B0609020204030204" pitchFamily="49" charset="0"/>
              </a:rPr>
              <a:t>) (</a:t>
            </a:r>
            <a:r>
              <a:rPr lang="en-GB" dirty="0" err="1">
                <a:latin typeface="Consolas" panose="020B0609020204030204" pitchFamily="49" charset="0"/>
              </a:rPr>
              <a:t>packet_assembly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&amp;</a:t>
            </a:r>
            <a:r>
              <a:rPr lang="en-GB" dirty="0">
                <a:latin typeface="Consolas" panose="020B0609020204030204" pitchFamily="49" charset="0"/>
              </a:rPr>
              <a:t> BITS_24);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inline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packet_t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assemble_packet_addr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const</a:t>
            </a:r>
            <a:r>
              <a:rPr lang="en-GB" dirty="0">
                <a:latin typeface="Consolas" panose="020B0609020204030204" pitchFamily="49" charset="0"/>
              </a:rPr>
              <a:t> bits_6_t </a:t>
            </a:r>
            <a:r>
              <a:rPr lang="en-GB" dirty="0" err="1">
                <a:latin typeface="Consolas" panose="020B0609020204030204" pitchFamily="49" charset="0"/>
              </a:rPr>
              <a:t>addr</a:t>
            </a:r>
            <a:r>
              <a:rPr lang="en-GB" dirty="0">
                <a:latin typeface="Consolas" panose="020B0609020204030204" pitchFamily="49" charset="0"/>
              </a:rPr>
              <a:t>) </a:t>
            </a:r>
            <a:r>
              <a:rPr lang="en-GB" dirty="0" err="1">
                <a:solidFill>
                  <a:srgbClr val="00B0F0"/>
                </a:solidFill>
                <a:latin typeface="Consolas" panose="020B0609020204030204" pitchFamily="49" charset="0"/>
              </a:rPr>
              <a:t>const</a:t>
            </a:r>
            <a:endParaRPr lang="en-GB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pre</a:t>
            </a:r>
            <a:r>
              <a:rPr lang="en-GB" dirty="0">
                <a:latin typeface="Consolas" panose="020B0609020204030204" pitchFamily="49" charset="0"/>
              </a:rPr>
              <a:t>  (</a:t>
            </a:r>
            <a:r>
              <a:rPr lang="en-GB" dirty="0" err="1">
                <a:latin typeface="Consolas" panose="020B0609020204030204" pitchFamily="49" charset="0"/>
              </a:rPr>
              <a:t>range_check</a:t>
            </a:r>
            <a:r>
              <a:rPr lang="en-GB" dirty="0">
                <a:latin typeface="Consolas" panose="020B0609020204030204" pitchFamily="49" charset="0"/>
              </a:rPr>
              <a:t>(ADDR_LOW, ADDR_HIGH, (</a:t>
            </a:r>
            <a:r>
              <a:rPr lang="en-GB" dirty="0" err="1">
                <a:latin typeface="Consolas" panose="020B0609020204030204" pitchFamily="49" charset="0"/>
              </a:rPr>
              <a:t>addr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&lt;&lt;</a:t>
            </a:r>
            <a:r>
              <a:rPr lang="en-GB" dirty="0">
                <a:latin typeface="Consolas" panose="020B0609020204030204" pitchFamily="49" charset="0"/>
              </a:rPr>
              <a:t> ADDR_SHIFT)))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post</a:t>
            </a:r>
            <a:r>
              <a:rPr lang="en-GB" dirty="0">
                <a:latin typeface="Consolas" panose="020B0609020204030204" pitchFamily="49" charset="0"/>
              </a:rPr>
              <a:t> (</a:t>
            </a:r>
            <a:r>
              <a:rPr lang="en-GB" dirty="0" err="1">
                <a:latin typeface="Consolas" panose="020B0609020204030204" pitchFamily="49" charset="0"/>
              </a:rPr>
              <a:t>range_check</a:t>
            </a:r>
            <a:r>
              <a:rPr lang="en-GB" dirty="0">
                <a:latin typeface="Consolas" panose="020B0609020204030204" pitchFamily="49" charset="0"/>
              </a:rPr>
              <a:t>(ADDR_LOW, ADDR_HIGH, result))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post</a:t>
            </a:r>
            <a:r>
              <a:rPr lang="en-GB" dirty="0"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result</a:t>
            </a:r>
            <a:r>
              <a:rPr lang="en-GB" dirty="0">
                <a:latin typeface="Consolas" panose="020B0609020204030204" pitchFamily="49" charset="0"/>
              </a:rPr>
              <a:t> ==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old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addr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&lt;&lt;</a:t>
            </a:r>
            <a:r>
              <a:rPr lang="en-GB" dirty="0">
                <a:latin typeface="Consolas" panose="020B0609020204030204" pitchFamily="49" charset="0"/>
              </a:rPr>
              <a:t> ADDR_SHIFT)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dirty="0">
                <a:latin typeface="Consolas" panose="020B0609020204030204" pitchFamily="49" charset="0"/>
              </a:rPr>
              <a:t>{	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GB" dirty="0">
                <a:latin typeface="Consolas" panose="020B0609020204030204" pitchFamily="49" charset="0"/>
              </a:rPr>
              <a:t> ((</a:t>
            </a:r>
            <a:r>
              <a:rPr lang="en-GB" dirty="0" err="1">
                <a:latin typeface="Consolas" panose="020B0609020204030204" pitchFamily="49" charset="0"/>
              </a:rPr>
              <a:t>packet_t</a:t>
            </a:r>
            <a:r>
              <a:rPr lang="en-GB" dirty="0">
                <a:latin typeface="Consolas" panose="020B0609020204030204" pitchFamily="49" charset="0"/>
              </a:rPr>
              <a:t>)</a:t>
            </a:r>
            <a:r>
              <a:rPr lang="en-GB" dirty="0" err="1">
                <a:latin typeface="Consolas" panose="020B0609020204030204" pitchFamily="49" charset="0"/>
              </a:rPr>
              <a:t>addr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&lt;&lt;</a:t>
            </a:r>
            <a:r>
              <a:rPr lang="en-GB" dirty="0">
                <a:latin typeface="Consolas" panose="020B0609020204030204" pitchFamily="49" charset="0"/>
              </a:rPr>
              <a:t> ADDR_SHIFT);  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6C2FEA-7475-8842-AE16-171B93D27090}"/>
              </a:ext>
            </a:extLst>
          </p:cNvPr>
          <p:cNvSpPr txBox="1"/>
          <p:nvPr/>
        </p:nvSpPr>
        <p:spPr>
          <a:xfrm>
            <a:off x="7725747" y="4190662"/>
            <a:ext cx="43352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Led to reduction from 64 to 8 VCs per packet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Verification effort decrease                (e.g. 6KVCs to 460VCs)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Less VCs due to lesser up/down casts</a:t>
            </a:r>
          </a:p>
        </p:txBody>
      </p:sp>
    </p:spTree>
    <p:extLst>
      <p:ext uri="{BB962C8B-B14F-4D97-AF65-F5344CB8AC3E}">
        <p14:creationId xmlns:p14="http://schemas.microsoft.com/office/powerpoint/2010/main" val="51654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7410-DCFD-684E-AE05-BA93658D5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US" dirty="0"/>
              <a:t>“Personal” experience with devices… (2013)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490FB-A2D6-8B42-9007-84757B83D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9628" y="1800000"/>
            <a:ext cx="6452745" cy="4839559"/>
          </a:xfrm>
        </p:spPr>
      </p:pic>
    </p:spTree>
    <p:extLst>
      <p:ext uri="{BB962C8B-B14F-4D97-AF65-F5344CB8AC3E}">
        <p14:creationId xmlns:p14="http://schemas.microsoft.com/office/powerpoint/2010/main" val="1090085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490FB-A2D6-8B42-9007-84757B83D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9628" y="1800000"/>
            <a:ext cx="6452745" cy="48395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B6B4F-DBDF-2247-8BE8-B42316DE8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628" y="1800000"/>
            <a:ext cx="6452745" cy="48395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F9C6AB8-7116-E24B-94AE-DE5ED05C0FC3}"/>
              </a:ext>
            </a:extLst>
          </p:cNvPr>
          <p:cNvSpPr txBox="1">
            <a:spLocks/>
          </p:cNvSpPr>
          <p:nvPr/>
        </p:nvSpPr>
        <p:spPr>
          <a:xfrm>
            <a:off x="720000" y="360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“Personal” experience with devices… (2018)</a:t>
            </a:r>
          </a:p>
        </p:txBody>
      </p:sp>
    </p:spTree>
    <p:extLst>
      <p:ext uri="{BB962C8B-B14F-4D97-AF65-F5344CB8AC3E}">
        <p14:creationId xmlns:p14="http://schemas.microsoft.com/office/powerpoint/2010/main" val="395910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69D2-45C1-2148-AD48-643EB1F6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B67D-2006-8248-8376-4E20D5F2C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10515600" cy="48733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 of model based techniques to medical device certification</a:t>
            </a:r>
          </a:p>
          <a:p>
            <a:pPr lvl="1"/>
            <a:r>
              <a:rPr lang="en-US" dirty="0"/>
              <a:t>Model-based formalisms for the design (i.e. FSM + properties)</a:t>
            </a:r>
          </a:p>
          <a:p>
            <a:pPr lvl="1"/>
            <a:r>
              <a:rPr lang="en-US" dirty="0"/>
              <a:t>Code-level verification for C/C++ (partial/total correctness)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Link solutions to regulatory process is crucial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Have a direct link with risk/hazard profile</a:t>
            </a:r>
          </a:p>
          <a:p>
            <a:pPr lvl="1"/>
            <a:r>
              <a:rPr lang="en-US" dirty="0"/>
              <a:t>Ensures stakeholder and regulator care about the formal result</a:t>
            </a:r>
          </a:p>
          <a:p>
            <a:pPr lvl="1"/>
            <a:r>
              <a:rPr lang="en-US" dirty="0"/>
              <a:t>Enables clear demonstration of what the approach can achieve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Choices are dependent on </a:t>
            </a:r>
          </a:p>
          <a:p>
            <a:pPr lvl="1"/>
            <a:r>
              <a:rPr lang="en-US" dirty="0"/>
              <a:t>Openness of designers + time availability + when FM use started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Socio technical experiment in convincing experienced engineers in diff. field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3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CE72EE-D6A7-45FF-99A9-B23D36DEB7E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44000" y="4334159"/>
            <a:ext cx="9639356" cy="24581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4ADB-A106-426C-9FE0-837425FAB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GB" dirty="0"/>
              <a:t>Design Verification: various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A741-7746-4D52-9EFF-81887FD06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778400"/>
            <a:ext cx="11187078" cy="2612974"/>
          </a:xfrm>
        </p:spPr>
        <p:txBody>
          <a:bodyPr>
            <a:normAutofit/>
          </a:bodyPr>
          <a:lstStyle/>
          <a:p>
            <a:r>
              <a:rPr lang="en-GB" dirty="0"/>
              <a:t>Model-based verification languages and tools</a:t>
            </a:r>
          </a:p>
          <a:p>
            <a:pPr lvl="1"/>
            <a:r>
              <a:rPr lang="en-GB" dirty="0"/>
              <a:t>CSP/FDR, </a:t>
            </a:r>
            <a:r>
              <a:rPr lang="en-GB" dirty="0" err="1"/>
              <a:t>NuSMV</a:t>
            </a:r>
            <a:r>
              <a:rPr lang="en-GB" dirty="0"/>
              <a:t>/PVS	: risk property model checking</a:t>
            </a:r>
          </a:p>
          <a:p>
            <a:pPr lvl="1"/>
            <a:r>
              <a:rPr lang="en-GB" dirty="0"/>
              <a:t>VDM/</a:t>
            </a:r>
            <a:r>
              <a:rPr lang="en-GB" dirty="0" err="1"/>
              <a:t>VSCode</a:t>
            </a:r>
            <a:r>
              <a:rPr lang="en-GB" dirty="0"/>
              <a:t>, Isabelle	: symbolic simulation and proof of specific properties</a:t>
            </a:r>
          </a:p>
          <a:p>
            <a:r>
              <a:rPr lang="en-GB" dirty="0"/>
              <a:t>Code-level verification languages and tools</a:t>
            </a:r>
          </a:p>
          <a:p>
            <a:pPr lvl="1"/>
            <a:r>
              <a:rPr lang="en-GB" dirty="0" err="1"/>
              <a:t>Dafny</a:t>
            </a:r>
            <a:r>
              <a:rPr lang="en-GB" dirty="0"/>
              <a:t>/Z3, C/Frama-C	: specification discovery</a:t>
            </a:r>
          </a:p>
          <a:p>
            <a:pPr lvl="1"/>
            <a:r>
              <a:rPr lang="en-GB" dirty="0"/>
              <a:t>C and C++/</a:t>
            </a:r>
            <a:r>
              <a:rPr lang="en-GB" dirty="0" err="1"/>
              <a:t>eCv</a:t>
            </a:r>
            <a:r>
              <a:rPr lang="en-GB" dirty="0"/>
              <a:t>		: MISRA compliance, auditable correctness proofs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54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69D2-45C1-2148-AD48-643EB1F6F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0000"/>
            <a:ext cx="10515600" cy="1325563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1B67D-2006-8248-8376-4E20D5F2C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800000"/>
            <a:ext cx="10515600" cy="48733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Identify / explore adequate formal languages and tools</a:t>
            </a:r>
          </a:p>
          <a:p>
            <a:pPr lvl="1"/>
            <a:r>
              <a:rPr lang="en-US" dirty="0"/>
              <a:t>Model-based formalisms for the design (i.e. FSM + properties)</a:t>
            </a:r>
          </a:p>
          <a:p>
            <a:pPr lvl="1"/>
            <a:r>
              <a:rPr lang="en-US" dirty="0"/>
              <a:t>Code-level verification for C/C++ (partial/total correctness)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Link solutions to regulatory process is crucial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Notified bodies</a:t>
            </a:r>
          </a:p>
          <a:p>
            <a:pPr lvl="1"/>
            <a:r>
              <a:rPr lang="en-US" dirty="0"/>
              <a:t>Early engagement is crucial</a:t>
            </a:r>
          </a:p>
          <a:p>
            <a:pPr lvl="1"/>
            <a:r>
              <a:rPr lang="en-US" dirty="0"/>
              <a:t>Engagement approach inspired by the process pioneered by (Altran-)Praxis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Choices are dependent on </a:t>
            </a:r>
          </a:p>
          <a:p>
            <a:pPr lvl="1"/>
            <a:r>
              <a:rPr lang="en-US" dirty="0"/>
              <a:t>Openness of designers + time availability + when FM use started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Socio technical experiment in convincing experienced engineers in diff. field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9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9287</TotalTime>
  <Words>4599</Words>
  <Application>Microsoft Macintosh PowerPoint</Application>
  <PresentationFormat>Widescreen</PresentationFormat>
  <Paragraphs>546</Paragraphs>
  <Slides>47</Slides>
  <Notes>32</Notes>
  <HiddenSlides>8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Franklin Gothic Book</vt:lpstr>
      <vt:lpstr>Times New Roman</vt:lpstr>
      <vt:lpstr>Office Theme</vt:lpstr>
      <vt:lpstr>Document</vt:lpstr>
      <vt:lpstr>Dependable Medical Devices </vt:lpstr>
      <vt:lpstr>Motivation</vt:lpstr>
      <vt:lpstr>Safety and regulation</vt:lpstr>
      <vt:lpstr>Risk analysis for regulatory requirements</vt:lpstr>
      <vt:lpstr>“Personal” experience with devices… (2013)</vt:lpstr>
      <vt:lpstr>PowerPoint Presentation</vt:lpstr>
      <vt:lpstr>Methodology</vt:lpstr>
      <vt:lpstr>Design Verification: various</vt:lpstr>
      <vt:lpstr>Methodology</vt:lpstr>
      <vt:lpstr>Socio-technical experiments</vt:lpstr>
      <vt:lpstr>Infant Dialyser (late adoption)</vt:lpstr>
      <vt:lpstr>What questions were of interest?</vt:lpstr>
      <vt:lpstr>What’s been done?</vt:lpstr>
      <vt:lpstr>Ex: code verification in Escher C Verifier (eCv)</vt:lpstr>
      <vt:lpstr>Social technical experiment</vt:lpstr>
      <vt:lpstr>The finite state machine (FSM)</vt:lpstr>
      <vt:lpstr>Dialysis cycle FSM</vt:lpstr>
      <vt:lpstr>The risk log: controller related properties</vt:lpstr>
      <vt:lpstr>FSM: checks with NuSMV/PVS, VDM+Isa/HOL, eCv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Packet Construction</vt:lpstr>
      <vt:lpstr>Timeline</vt:lpstr>
      <vt:lpstr>Brain Pacemaker (mid point adoption)</vt:lpstr>
      <vt:lpstr>What’s been verified?</vt:lpstr>
      <vt:lpstr>FSM Visualisation</vt:lpstr>
      <vt:lpstr>Updated FSM after POs</vt:lpstr>
      <vt:lpstr>Timeline</vt:lpstr>
      <vt:lpstr>Organ preservation machine (early adoption) </vt:lpstr>
      <vt:lpstr>PowerPoint Presentation</vt:lpstr>
      <vt:lpstr>Organ preservation machine (early adoption) </vt:lpstr>
      <vt:lpstr>Organ preservation machine</vt:lpstr>
      <vt:lpstr>PowerPoint Presentation</vt:lpstr>
      <vt:lpstr>Commercial landscape</vt:lpstr>
      <vt:lpstr>Timeline</vt:lpstr>
      <vt:lpstr>Conclusion</vt:lpstr>
      <vt:lpstr>What else?</vt:lpstr>
      <vt:lpstr>Dependable Medical Devices </vt:lpstr>
      <vt:lpstr>Finite State Machine (FSM) Analysis</vt:lpstr>
      <vt:lpstr>FSM Verification</vt:lpstr>
      <vt:lpstr>PowerPoint Presentation</vt:lpstr>
      <vt:lpstr>PowerPoint Presentation</vt:lpstr>
      <vt:lpstr>Packet Construction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Emms</dc:creator>
  <cp:lastModifiedBy>Leo Freitas</cp:lastModifiedBy>
  <cp:revision>621</cp:revision>
  <cp:lastPrinted>2018-11-29T22:12:49Z</cp:lastPrinted>
  <dcterms:created xsi:type="dcterms:W3CDTF">2018-03-19T10:03:05Z</dcterms:created>
  <dcterms:modified xsi:type="dcterms:W3CDTF">2021-12-12T15:39:45Z</dcterms:modified>
</cp:coreProperties>
</file>